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563" r:id="rId9"/>
    <p:sldId id="262" r:id="rId10"/>
    <p:sldId id="494" r:id="rId11"/>
    <p:sldId id="515" r:id="rId12"/>
    <p:sldId id="517" r:id="rId13"/>
    <p:sldId id="520" r:id="rId14"/>
    <p:sldId id="521" r:id="rId15"/>
    <p:sldId id="564" r:id="rId16"/>
    <p:sldId id="271" r:id="rId17"/>
    <p:sldId id="460" r:id="rId18"/>
    <p:sldId id="513" r:id="rId19"/>
    <p:sldId id="503" r:id="rId20"/>
    <p:sldId id="461" r:id="rId21"/>
    <p:sldId id="406" r:id="rId22"/>
    <p:sldId id="594" r:id="rId23"/>
    <p:sldId id="595" r:id="rId24"/>
    <p:sldId id="596" r:id="rId25"/>
    <p:sldId id="597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565" r:id="rId34"/>
    <p:sldId id="413" r:id="rId35"/>
    <p:sldId id="330" r:id="rId36"/>
    <p:sldId id="332" r:id="rId37"/>
    <p:sldId id="471" r:id="rId38"/>
    <p:sldId id="470" r:id="rId39"/>
    <p:sldId id="605" r:id="rId40"/>
    <p:sldId id="607" r:id="rId41"/>
    <p:sldId id="606" r:id="rId42"/>
    <p:sldId id="389" r:id="rId43"/>
    <p:sldId id="339" r:id="rId44"/>
    <p:sldId id="512" r:id="rId45"/>
    <p:sldId id="531" r:id="rId46"/>
    <p:sldId id="524" r:id="rId47"/>
    <p:sldId id="530" r:id="rId48"/>
    <p:sldId id="529" r:id="rId49"/>
    <p:sldId id="528" r:id="rId50"/>
    <p:sldId id="527" r:id="rId51"/>
    <p:sldId id="526" r:id="rId52"/>
    <p:sldId id="525" r:id="rId53"/>
    <p:sldId id="532" r:id="rId54"/>
    <p:sldId id="536" r:id="rId55"/>
    <p:sldId id="535" r:id="rId56"/>
    <p:sldId id="534" r:id="rId57"/>
    <p:sldId id="533" r:id="rId58"/>
    <p:sldId id="538" r:id="rId59"/>
    <p:sldId id="545" r:id="rId60"/>
    <p:sldId id="544" r:id="rId61"/>
    <p:sldId id="554" r:id="rId62"/>
    <p:sldId id="553" r:id="rId63"/>
    <p:sldId id="552" r:id="rId64"/>
    <p:sldId id="551" r:id="rId65"/>
    <p:sldId id="550" r:id="rId66"/>
    <p:sldId id="549" r:id="rId67"/>
    <p:sldId id="555" r:id="rId68"/>
    <p:sldId id="560" r:id="rId69"/>
    <p:sldId id="353" r:id="rId7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Assunção da Bem- Aventurada Virgem Maria</a:t>
            </a:r>
            <a:b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8800" b="1" i="1" dirty="0"/>
              <a:t>7</a:t>
            </a: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/08/2025</a:t>
            </a:r>
            <a:endParaRPr lang="pt-BR" sz="8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De alegria vibrei no Senhor, pois vestiu-me com sua justiça, Adornou-me com jóias bonitas, como esposa do rei me elevou.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Princesas são tuas damas ,a mãe rainha lá está, toda de ouro adornada, á direita a pousar. Escuta ó filha, atenção! O rei de ti se encantou, esquece os teus, a tua casa, adora o Rei, o teu Senhor! </a:t>
            </a: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5DBA3-F549-449B-04BD-28A6BD638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BBCA7-7BA2-BDD3-B77E-0A57DE77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De alegria vibrei no Senhor, pois vestiu-me com sua justiça, Adornou-me com jóias bonitas, como esposa do rei me elevou.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91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À vossa direita se encontra a Rainha,  com veste esplendente de ouro de Ofir.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Maria é elevada ao céu</a:t>
            </a:r>
          </a:p>
          <a:p>
            <a:r>
              <a:rPr lang="pt-BR" i="1" dirty="0"/>
              <a:t>Alegrem-se os coros dos anjos.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36C74-A5EA-B0CF-8802-8896C71D9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D644F0-8E43-0A24-C035-6EE8F0E66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12844"/>
            <a:ext cx="7886700" cy="5564120"/>
          </a:xfrm>
          <a:noFill/>
        </p:spPr>
        <p:txBody>
          <a:bodyPr anchor="ctr"/>
          <a:lstStyle/>
          <a:p>
            <a:pPr marL="0" indent="0" algn="ctr">
              <a:buNone/>
            </a:pPr>
            <a:r>
              <a:rPr lang="pt-BR" sz="5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Niceno-Constantinopolitano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3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Canta, </a:t>
            </a:r>
            <a:r>
              <a:rPr lang="pt-BR" sz="7000" b="1" i="1" dirty="0" err="1"/>
              <a:t>minha’alma</a:t>
            </a:r>
            <a:r>
              <a:rPr lang="pt-BR" sz="7000" b="1" i="1" dirty="0"/>
              <a:t>, canta, louvarei ao Senhor. Que maravilhas tantas, fez ele em meu favor!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515566"/>
            <a:ext cx="8403770" cy="593387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DF650-86CA-39FD-1BD0-4EA1C3820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8B92B3-E70C-0ADA-19E0-7F839B3FF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488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736" y="1194320"/>
            <a:ext cx="8589523" cy="548858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Senhor da vida, ouvi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É grande o Senhor, é o nosso Deus! Atento aos corações, buscou em Nazaré: Dentre os humildes, Maria foi eleita, Vinde todos celebrar tamanha fé! 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Fez em mim grandes coisas, De um jeito bem novo, Que acolhe, que integra. Fez visita ao seu povo, Falou e cumpriu,</a:t>
            </a:r>
          </a:p>
          <a:p>
            <a:r>
              <a:rPr lang="pt-BR" b="1" dirty="0"/>
              <a:t>A Minh 'alma se alegra!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Fiel, compassivo é o nosso Deus! Atento a toda dor, conosco vem morar:</a:t>
            </a:r>
          </a:p>
          <a:p>
            <a:r>
              <a:rPr lang="pt-BR" dirty="0"/>
              <a:t>Dispensa orgulho e poder, nutre os famintos. Vinde, pois, toda esperança celebrar!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A941B-E913-86B3-742D-D33C3BEE4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271FDE-DD32-D987-129B-8F21B9505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Fez em mim grandes coisas, De um jeito bem novo, Que acolhe, que integra. Fez visita ao seu povo, Falou e cumpriu,</a:t>
            </a:r>
          </a:p>
          <a:p>
            <a:r>
              <a:rPr lang="pt-BR" b="1" dirty="0"/>
              <a:t>A Minh 'alma se alegra!</a:t>
            </a:r>
          </a:p>
        </p:txBody>
      </p:sp>
    </p:spTree>
    <p:extLst>
      <p:ext uri="{BB962C8B-B14F-4D97-AF65-F5344CB8AC3E}">
        <p14:creationId xmlns:p14="http://schemas.microsoft.com/office/powerpoint/2010/main" val="27153985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B57E6-B8E4-E950-37B1-743FFCFF4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CFADE4-320C-09C2-CDD9-B493514B2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Coragem que anima, é o nosso Deus! Atento ao novo Reino, ouviu nosso clamor: Trouxe o perdão, reanimou os humilhados.</a:t>
            </a:r>
          </a:p>
          <a:p>
            <a:r>
              <a:rPr lang="pt-BR" dirty="0"/>
              <a:t>Vinde todos celebrar seu grande amor!</a:t>
            </a:r>
          </a:p>
        </p:txBody>
      </p:sp>
    </p:spTree>
    <p:extLst>
      <p:ext uri="{BB962C8B-B14F-4D97-AF65-F5344CB8AC3E}">
        <p14:creationId xmlns:p14="http://schemas.microsoft.com/office/powerpoint/2010/main" val="3040541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09B78-C816-2A4B-5A9C-4A282B4DA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722772-D072-C181-281A-4D511C92A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Fez em mim grandes coisas, De um jeito bem novo, Que acolhe, que integra. Fez visita ao seu povo, Falou e cumpriu,</a:t>
            </a:r>
          </a:p>
          <a:p>
            <a:r>
              <a:rPr lang="pt-BR" b="1" dirty="0"/>
              <a:t>A Minh 'alma se alegra!</a:t>
            </a:r>
          </a:p>
        </p:txBody>
      </p:sp>
    </p:spTree>
    <p:extLst>
      <p:ext uri="{BB962C8B-B14F-4D97-AF65-F5344CB8AC3E}">
        <p14:creationId xmlns:p14="http://schemas.microsoft.com/office/powerpoint/2010/main" val="24357258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b="1" dirty="0"/>
              <a:t>De alegria vibrei no Senhor, pois vestiu-me com sua justiça, Adornou-me com jóias bonitas, como esposa do rei me elevou.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0591F-F90E-7B3C-3355-35FB13F48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23253-4E7F-30E5-0C77-2C2C033AF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01557"/>
            <a:ext cx="8512935" cy="6253789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Transborda o meu coração em belos versos ao rei,</a:t>
            </a:r>
          </a:p>
          <a:p>
            <a:r>
              <a:rPr lang="pt-BR" dirty="0"/>
              <a:t>Um poema, uma canção com a língua escreverei:</a:t>
            </a:r>
          </a:p>
          <a:p>
            <a:r>
              <a:rPr lang="pt-BR" dirty="0"/>
              <a:t>De todos és o mais belo, a graça desabrochou</a:t>
            </a:r>
          </a:p>
          <a:p>
            <a:r>
              <a:rPr lang="pt-BR" dirty="0"/>
              <a:t>Em teu semblante, em teus lábios pra sempre Deus te abençoou.</a:t>
            </a:r>
          </a:p>
        </p:txBody>
      </p:sp>
    </p:spTree>
    <p:extLst>
      <p:ext uri="{BB962C8B-B14F-4D97-AF65-F5344CB8AC3E}">
        <p14:creationId xmlns:p14="http://schemas.microsoft.com/office/powerpoint/2010/main" val="1164684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Minh 'alma engrandece o Senhor, Meu coração muito se alegrou</a:t>
            </a:r>
          </a:p>
          <a:p>
            <a:r>
              <a:rPr lang="pt-BR" b="1" i="1" dirty="0"/>
              <a:t>Em Deus, meu Salvador,</a:t>
            </a:r>
          </a:p>
          <a:p>
            <a:r>
              <a:rPr lang="pt-BR" b="1" i="1" dirty="0"/>
              <a:t>Em Deus, meu Salvador!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Ele voltou seu olhar</a:t>
            </a:r>
          </a:p>
          <a:p>
            <a:r>
              <a:rPr lang="pt-BR" sz="6600" i="1" dirty="0"/>
              <a:t>Para a pequenez de sua servidora</a:t>
            </a:r>
          </a:p>
          <a:p>
            <a:r>
              <a:rPr lang="pt-BR" sz="6600" i="1" dirty="0"/>
              <a:t>E todas as gerações</a:t>
            </a:r>
          </a:p>
          <a:p>
            <a:r>
              <a:rPr lang="pt-BR" sz="6600" i="1" dirty="0"/>
              <a:t>Me proclamarão feliz e ditosa!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/>
              <a:t>A Minh 'alma engrandece o Senhor, Meu coração muito se alegrou</a:t>
            </a:r>
          </a:p>
          <a:p>
            <a:r>
              <a:rPr lang="pt-BR" b="1" i="1" dirty="0"/>
              <a:t>Em Deus, meu Salvador,</a:t>
            </a:r>
          </a:p>
          <a:p>
            <a:r>
              <a:rPr lang="pt-BR" b="1" i="1" dirty="0"/>
              <a:t>Em Deus, meu Salvador!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De alegria vibrei no Senhor, pois vestiu-me com sua justiça, Adornou-me com jóias bonitas, como esposa do rei me elevou.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Ele, que é todo poder,</a:t>
            </a:r>
          </a:p>
          <a:p>
            <a:r>
              <a:rPr lang="pt-BR" sz="6600" i="1" dirty="0"/>
              <a:t>Me fez grandes coisas, santo é seu Nome!</a:t>
            </a:r>
          </a:p>
          <a:p>
            <a:r>
              <a:rPr lang="pt-BR" sz="6600" i="1" dirty="0"/>
              <a:t>Sua bondade se estende</a:t>
            </a:r>
          </a:p>
          <a:p>
            <a:r>
              <a:rPr lang="pt-BR" sz="6600" i="1" dirty="0"/>
              <a:t>De pais para filhos sobre os que o temem!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Minh 'alma engrandece o Senhor, Meu coração muito se alegrou</a:t>
            </a:r>
          </a:p>
          <a:p>
            <a:r>
              <a:rPr lang="pt-BR" b="1" i="1" dirty="0"/>
              <a:t>Em Deus, meu Salvador,</a:t>
            </a:r>
          </a:p>
          <a:p>
            <a:r>
              <a:rPr lang="pt-BR" b="1" i="1" dirty="0"/>
              <a:t>Em Deus, meu Salvador!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Ele agiu com braço forte</a:t>
            </a:r>
          </a:p>
          <a:p>
            <a:r>
              <a:rPr lang="pt-BR" sz="6600" i="1" dirty="0"/>
              <a:t>E os cheios de orgulho ele dispersou!</a:t>
            </a:r>
          </a:p>
          <a:p>
            <a:r>
              <a:rPr lang="pt-BR" sz="6600" i="1" dirty="0"/>
              <a:t>Botou abaixo os potentes, Humildes, pequenos, ele elevou!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A Minh 'alma engrandece o Senhor, Meu coração muito se alegrou</a:t>
            </a:r>
          </a:p>
          <a:p>
            <a:r>
              <a:rPr lang="pt-BR" b="1" i="1"/>
              <a:t>Em Deus, meu Salvador,</a:t>
            </a:r>
          </a:p>
          <a:p>
            <a:r>
              <a:rPr lang="pt-BR" b="1" i="1"/>
              <a:t>Em Deus, meu Salvador!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Ele enricou os famintos</a:t>
            </a:r>
          </a:p>
          <a:p>
            <a:r>
              <a:rPr lang="pt-BR" sz="6600" i="1" dirty="0"/>
              <a:t>E os ricos, sem nada, embora mandou!</a:t>
            </a:r>
          </a:p>
          <a:p>
            <a:r>
              <a:rPr lang="pt-BR" sz="6600" i="1" dirty="0"/>
              <a:t>Ele a seu povo acudiu,</a:t>
            </a:r>
          </a:p>
          <a:p>
            <a:r>
              <a:rPr lang="pt-BR" sz="6600" i="1" dirty="0"/>
              <a:t>De sua promessa aos pais se lembrou!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/>
              <a:t>A Minh 'alma engrandece o Senhor, Meu coração muito se alegrou</a:t>
            </a:r>
          </a:p>
          <a:p>
            <a:r>
              <a:rPr lang="pt-BR" b="1" i="1"/>
              <a:t>Em Deus, meu Salvador,</a:t>
            </a:r>
          </a:p>
          <a:p>
            <a:r>
              <a:rPr lang="pt-BR" b="1" i="1"/>
              <a:t>Em Deus, meu Salvador!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000" dirty="0"/>
              <a:t>Valente, forte, herói. Pela verdade a lutar, A justiça a defender, vitorioso tu serás.</a:t>
            </a:r>
          </a:p>
          <a:p>
            <a:r>
              <a:rPr lang="pt-BR" sz="5000" dirty="0"/>
              <a:t>Lutas com arma e poder, o inimigo a correr, Eterno é teu trono, ó Deus, é retidão para valer!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De alegria vibrei no Senhor, pois vestiu-me com sua justiça, Adornou-me com jóias bonitas, como esposa do rei me elevou.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87" y="107004"/>
            <a:ext cx="8871626" cy="6595353"/>
          </a:xfrm>
        </p:spPr>
        <p:txBody>
          <a:bodyPr anchor="ctr">
            <a:noAutofit/>
          </a:bodyPr>
          <a:lstStyle/>
          <a:p>
            <a:r>
              <a:rPr lang="pt-BR" sz="5800" dirty="0"/>
              <a:t>Ó rei, amas a justiça, odeias sempre a maldade; Com o óleo da alegria ungiu-te o Deus da verdade. Os mais suaves perfumes, as tuas vestes exalam; No teu palácio luxuoso belos acordes te embalam.</a:t>
            </a:r>
            <a:endParaRPr lang="pt-BR" sz="5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1129</Words>
  <Application>Microsoft Office PowerPoint</Application>
  <PresentationFormat>Apresentação na tela (4:3)</PresentationFormat>
  <Paragraphs>94</Paragraphs>
  <Slides>66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66</vt:i4>
      </vt:variant>
    </vt:vector>
  </HeadingPairs>
  <TitlesOfParts>
    <vt:vector size="7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Assunção da Bem- Aventurada Virgem Maria 17/08/2025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137</cp:revision>
  <dcterms:created xsi:type="dcterms:W3CDTF">2021-02-27T18:57:26Z</dcterms:created>
  <dcterms:modified xsi:type="dcterms:W3CDTF">2025-07-02T16:53:54Z</dcterms:modified>
</cp:coreProperties>
</file>