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262" r:id="rId9"/>
    <p:sldId id="494" r:id="rId10"/>
    <p:sldId id="515" r:id="rId11"/>
    <p:sldId id="517" r:id="rId12"/>
    <p:sldId id="520" r:id="rId13"/>
    <p:sldId id="521" r:id="rId14"/>
    <p:sldId id="563" r:id="rId15"/>
    <p:sldId id="564" r:id="rId16"/>
    <p:sldId id="565" r:id="rId17"/>
    <p:sldId id="566" r:id="rId18"/>
    <p:sldId id="271" r:id="rId19"/>
    <p:sldId id="460" r:id="rId20"/>
    <p:sldId id="513" r:id="rId21"/>
    <p:sldId id="503" r:id="rId22"/>
    <p:sldId id="461" r:id="rId23"/>
    <p:sldId id="406" r:id="rId24"/>
    <p:sldId id="413" r:id="rId25"/>
    <p:sldId id="330" r:id="rId26"/>
    <p:sldId id="332" r:id="rId27"/>
    <p:sldId id="471" r:id="rId28"/>
    <p:sldId id="470" r:id="rId29"/>
    <p:sldId id="567" r:id="rId30"/>
    <p:sldId id="568" r:id="rId31"/>
    <p:sldId id="569" r:id="rId32"/>
    <p:sldId id="389" r:id="rId33"/>
    <p:sldId id="339" r:id="rId34"/>
    <p:sldId id="512" r:id="rId35"/>
    <p:sldId id="531" r:id="rId36"/>
    <p:sldId id="524" r:id="rId37"/>
    <p:sldId id="530" r:id="rId38"/>
    <p:sldId id="529" r:id="rId39"/>
    <p:sldId id="528" r:id="rId40"/>
    <p:sldId id="527" r:id="rId41"/>
    <p:sldId id="526" r:id="rId42"/>
    <p:sldId id="525" r:id="rId43"/>
    <p:sldId id="532" r:id="rId44"/>
    <p:sldId id="536" r:id="rId45"/>
    <p:sldId id="533" r:id="rId46"/>
    <p:sldId id="538" r:id="rId47"/>
    <p:sldId id="570" r:id="rId48"/>
    <p:sldId id="571" r:id="rId49"/>
    <p:sldId id="545" r:id="rId50"/>
    <p:sldId id="544" r:id="rId51"/>
    <p:sldId id="554" r:id="rId52"/>
    <p:sldId id="553" r:id="rId53"/>
    <p:sldId id="552" r:id="rId54"/>
    <p:sldId id="551" r:id="rId55"/>
    <p:sldId id="550" r:id="rId56"/>
    <p:sldId id="549" r:id="rId57"/>
    <p:sldId id="555" r:id="rId58"/>
    <p:sldId id="560" r:id="rId59"/>
    <p:sldId id="353" r:id="rId6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5" Type="http://schemas.openxmlformats.org/officeDocument/2006/relationships/slide" Target="slides/slide1.xml"/><Relationship Id="rId61" Type="http://schemas.openxmlformats.org/officeDocument/2006/relationships/presProps" Target="presProp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02/07/2025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22° Domingo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Tempo Comum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/>
              <a:t>31</a:t>
            </a: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/08/2025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b="1" dirty="0"/>
              <a:t>Povo de reis,</a:t>
            </a:r>
          </a:p>
          <a:p>
            <a:r>
              <a:rPr lang="pt-BR" sz="5400" b="1" dirty="0"/>
              <a:t>assembleia santa,</a:t>
            </a:r>
          </a:p>
          <a:p>
            <a:r>
              <a:rPr lang="pt-BR" sz="5400" b="1" dirty="0"/>
              <a:t>povo sacerdotal.</a:t>
            </a:r>
          </a:p>
          <a:p>
            <a:r>
              <a:rPr lang="pt-BR" sz="5400" b="1" dirty="0"/>
              <a:t>Povo de Deus,</a:t>
            </a:r>
          </a:p>
          <a:p>
            <a:r>
              <a:rPr lang="pt-BR" sz="5400" b="1" dirty="0"/>
              <a:t>canta ao teu Senhor!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B14FBE-6E16-391D-5E00-4860B6B6CC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18ADDB-561B-E543-AFA8-E4FFE3D1B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Nós te cantamos, ó Videira que dás vida aos ramos.</a:t>
            </a:r>
          </a:p>
          <a:p>
            <a:r>
              <a:rPr lang="pt-BR" dirty="0"/>
              <a:t>Nós te louvamos, Estrada da vida, caminho do céu!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592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787715-28A1-B2C9-7E23-70637C9FC6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EBE9C7-6D1B-F65A-1C75-6027CD2DA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b="1" dirty="0"/>
              <a:t>Povo de reis,</a:t>
            </a:r>
          </a:p>
          <a:p>
            <a:r>
              <a:rPr lang="pt-BR" sz="5400" b="1" dirty="0"/>
              <a:t>assembleia santa,</a:t>
            </a:r>
          </a:p>
          <a:p>
            <a:r>
              <a:rPr lang="pt-BR" sz="5400" b="1" dirty="0"/>
              <a:t>povo sacerdotal.</a:t>
            </a:r>
          </a:p>
          <a:p>
            <a:r>
              <a:rPr lang="pt-BR" sz="5400" b="1" dirty="0"/>
              <a:t>Povo de Deus,</a:t>
            </a:r>
          </a:p>
          <a:p>
            <a:r>
              <a:rPr lang="pt-BR" sz="5400" b="1" dirty="0"/>
              <a:t>canta ao teu Senhor!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025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A0F2B8-B656-AAFF-4A5D-FCFFB963AD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9D5CD2-D860-9FB4-2EE5-94C38F402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Nós te cantamos, ó Cordeiro por nós imolado.</a:t>
            </a:r>
          </a:p>
          <a:p>
            <a:r>
              <a:rPr lang="pt-BR" dirty="0"/>
              <a:t>Nós te louvamos, tu que tiras o pecado do mundo.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369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3D964D-E2CB-B51F-3B4A-1D34BE2AF3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081A92-A9AD-C56B-7986-1BF938CB8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b="1" dirty="0"/>
              <a:t>Povo de reis,</a:t>
            </a:r>
          </a:p>
          <a:p>
            <a:r>
              <a:rPr lang="pt-BR" sz="5400" b="1" dirty="0"/>
              <a:t>assembleia santa,</a:t>
            </a:r>
          </a:p>
          <a:p>
            <a:r>
              <a:rPr lang="pt-BR" sz="5400" b="1" dirty="0"/>
              <a:t>povo sacerdotal.</a:t>
            </a:r>
          </a:p>
          <a:p>
            <a:r>
              <a:rPr lang="pt-BR" sz="5400" b="1" dirty="0"/>
              <a:t>Povo de Deus,</a:t>
            </a:r>
          </a:p>
          <a:p>
            <a:r>
              <a:rPr lang="pt-BR" sz="5400" b="1" dirty="0"/>
              <a:t>canta ao teu Senhor!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918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5370" y="326570"/>
            <a:ext cx="8608979" cy="6142323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Com carinho preparastes uma mesa para o pobre!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Tomai meu jugo sobre vós</a:t>
            </a:r>
          </a:p>
          <a:p>
            <a:r>
              <a:rPr lang="pt-BR" i="1" dirty="0"/>
              <a:t> e aprendei de mim, que sou de manso e humilde coração. 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56278"/>
          </a:xfrm>
        </p:spPr>
        <p:txBody>
          <a:bodyPr/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138136"/>
            <a:ext cx="8220270" cy="5354738"/>
          </a:xfrm>
        </p:spPr>
        <p:txBody>
          <a:bodyPr anchor="ctr">
            <a:normAutofit fontScale="85000" lnSpcReduction="20000"/>
          </a:bodyPr>
          <a:lstStyle/>
          <a:p>
            <a:pPr marL="0" indent="0" algn="ctr">
              <a:buNone/>
            </a:pPr>
            <a:r>
              <a:rPr lang="pt-BR" sz="7000" b="1" i="1" dirty="0"/>
              <a:t>Peregrinos, somos chamados</a:t>
            </a:r>
          </a:p>
          <a:p>
            <a:pPr marL="0" indent="0" algn="ctr">
              <a:buNone/>
            </a:pPr>
            <a:r>
              <a:rPr lang="pt-BR" sz="7000" b="1" i="1" dirty="0"/>
              <a:t>a viver a nossa vocação.</a:t>
            </a:r>
          </a:p>
          <a:p>
            <a:pPr marL="0" indent="0" algn="ctr">
              <a:buNone/>
            </a:pPr>
            <a:r>
              <a:rPr lang="pt-BR" sz="7000" b="1" i="1" dirty="0"/>
              <a:t>O amor de Deus foi em nós </a:t>
            </a:r>
            <a:r>
              <a:rPr lang="pt-BR" sz="7000" b="1" i="1" dirty="0" err="1"/>
              <a:t>derarmado</a:t>
            </a:r>
            <a:r>
              <a:rPr lang="pt-BR" sz="7000" b="1" i="1" dirty="0"/>
              <a:t>,</a:t>
            </a:r>
          </a:p>
          <a:p>
            <a:pPr marL="0" indent="0" algn="ctr">
              <a:buNone/>
            </a:pPr>
            <a:r>
              <a:rPr lang="pt-BR" sz="7000" b="1" i="1" dirty="0"/>
              <a:t>confiantes, seguiremos na missão!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9"/>
            <a:ext cx="7886700" cy="750816"/>
          </a:xfrm>
        </p:spPr>
        <p:txBody>
          <a:bodyPr>
            <a:normAutofit/>
          </a:bodyPr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5370" y="1194319"/>
            <a:ext cx="8725711" cy="539309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9000" b="1" i="1" dirty="0"/>
              <a:t>Ó Senhor, mandai o vosso Espírito de amor!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529817"/>
          </a:xfrm>
        </p:spPr>
        <p:txBody>
          <a:bodyPr/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7789" y="1040860"/>
            <a:ext cx="8608422" cy="5582596"/>
          </a:xfrm>
        </p:spPr>
        <p:txBody>
          <a:bodyPr>
            <a:normAutofit/>
          </a:bodyPr>
          <a:lstStyle/>
          <a:p>
            <a:r>
              <a:rPr lang="pt-BR" dirty="0"/>
              <a:t>Muitos grãos de trigo se tornaram pão,</a:t>
            </a:r>
          </a:p>
          <a:p>
            <a:r>
              <a:rPr lang="pt-BR" dirty="0"/>
              <a:t>hoje são teu corpo, ceia e comunhão;</a:t>
            </a:r>
          </a:p>
          <a:p>
            <a:r>
              <a:rPr lang="pt-BR" dirty="0"/>
              <a:t>muitos grãos de trigo se tornaram pão.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009" y="326571"/>
            <a:ext cx="8764621" cy="6268782"/>
          </a:xfrm>
        </p:spPr>
        <p:txBody>
          <a:bodyPr anchor="ctr">
            <a:noAutofit/>
          </a:bodyPr>
          <a:lstStyle/>
          <a:p>
            <a:r>
              <a:rPr lang="pt-BR" b="1" dirty="0"/>
              <a:t>Toma, Senhor, nossa vida em ação para mudá-la em fruto e missão. Toma, Senhor, nossa vida em ação para mudá-la em missão.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Muitos cachos de uva se tornaram vinho,</a:t>
            </a:r>
          </a:p>
          <a:p>
            <a:r>
              <a:rPr lang="pt-BR" dirty="0"/>
              <a:t>hoje são teu sangue, força no caminho;</a:t>
            </a:r>
          </a:p>
          <a:p>
            <a:r>
              <a:rPr lang="pt-BR" dirty="0"/>
              <a:t>muitos cachos de uva se tornaram vinho.</a:t>
            </a:r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0BA996-5C99-D486-BEBD-DFD12E7CDA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EA9F76-339A-D4B8-4850-92C737D3B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Toma, Senhor, nossa vida em ação para mudá-la em fruto e missão. Toma, Senhor, nossa vida em ação para mudá-la em missão.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8357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9D0AB1-40EE-0445-8F87-B054BA2EEB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26B9FE-ACBD-C142-F229-7C600370E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dirty="0"/>
              <a:t>Muitas são as vidas, feitas vocação,</a:t>
            </a:r>
          </a:p>
          <a:p>
            <a:r>
              <a:rPr lang="pt-BR" dirty="0"/>
              <a:t>hoje oferecidas em consagração;</a:t>
            </a:r>
          </a:p>
          <a:p>
            <a:r>
              <a:rPr lang="pt-BR" dirty="0"/>
              <a:t>muitas são as vidas, feitas vocação.</a:t>
            </a:r>
          </a:p>
        </p:txBody>
      </p:sp>
    </p:spTree>
    <p:extLst>
      <p:ext uri="{BB962C8B-B14F-4D97-AF65-F5344CB8AC3E}">
        <p14:creationId xmlns:p14="http://schemas.microsoft.com/office/powerpoint/2010/main" val="6470261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E52069-CFEB-2581-FABF-6F2D40443E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90ED83D-8485-C498-A660-04AF9BA1C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Toma, Senhor, nossa vida em ação para mudá-la em fruto e missão. Toma, Senhor, nossa vida em ação para mudá-la em missão.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62980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14009" y="87550"/>
            <a:ext cx="8754893" cy="6467796"/>
          </a:xfrm>
        </p:spPr>
        <p:txBody>
          <a:bodyPr>
            <a:normAutofit fontScale="55000" lnSpcReduction="20000"/>
          </a:bodyPr>
          <a:lstStyle/>
          <a:p>
            <a:r>
              <a:rPr lang="pt-BR" sz="14100" b="1" i="1" dirty="0"/>
              <a:t>Anunciamos, Senhor, a vossa morte e proclamamos a vossa ressurreição. Vinde, Senhor Jesus!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559001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021406"/>
            <a:ext cx="8512935" cy="5533940"/>
          </a:xfrm>
        </p:spPr>
        <p:txBody>
          <a:bodyPr>
            <a:normAutofit/>
          </a:bodyPr>
          <a:lstStyle/>
          <a:p>
            <a:r>
              <a:rPr lang="pt-BR" b="1" dirty="0"/>
              <a:t>Povo de reis,</a:t>
            </a:r>
          </a:p>
          <a:p>
            <a:r>
              <a:rPr lang="pt-BR" b="1" dirty="0"/>
              <a:t>assembleia santa,</a:t>
            </a:r>
          </a:p>
          <a:p>
            <a:r>
              <a:rPr lang="pt-BR" b="1" dirty="0"/>
              <a:t>povo sacerdotal.</a:t>
            </a:r>
          </a:p>
          <a:p>
            <a:r>
              <a:rPr lang="pt-BR" b="1" dirty="0"/>
              <a:t>Povo de Deus,</a:t>
            </a:r>
          </a:p>
          <a:p>
            <a:r>
              <a:rPr lang="pt-BR" b="1" dirty="0"/>
              <a:t>canta ao teu Senhor!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Lembrai-vos,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3A40F9-61EE-4CDD-1706-8B569644C8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FFA7214-4342-8ADF-5BA8-6D5018CC5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Concedei-lhes ó Senhor, a luz eterna!</a:t>
            </a:r>
          </a:p>
        </p:txBody>
      </p:sp>
    </p:spTree>
    <p:extLst>
      <p:ext uri="{BB962C8B-B14F-4D97-AF65-F5344CB8AC3E}">
        <p14:creationId xmlns:p14="http://schemas.microsoft.com/office/powerpoint/2010/main" val="14011883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658731-2CA8-5892-9EB4-B57D2D0C52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0831987D-E7DE-FA45-C8D1-2AD868B86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17979125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Quem quiser o melhor lugar, ponha-se no derradeiro.</a:t>
            </a:r>
          </a:p>
          <a:p>
            <a:r>
              <a:rPr lang="pt-BR" b="1" i="1" dirty="0"/>
              <a:t>Quem for o último aqui neste mundo,</a:t>
            </a:r>
          </a:p>
          <a:p>
            <a:r>
              <a:rPr lang="pt-BR" b="1" i="1" dirty="0"/>
              <a:t>no céu será o primeiro.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194553"/>
            <a:ext cx="8752115" cy="6545881"/>
          </a:xfrm>
        </p:spPr>
        <p:txBody>
          <a:bodyPr>
            <a:normAutofit lnSpcReduction="10000"/>
          </a:bodyPr>
          <a:lstStyle/>
          <a:p>
            <a:r>
              <a:rPr lang="pt-BR" sz="6600" i="1" dirty="0"/>
              <a:t>Ponho em Deus minha esperança, que eu não fique envergonhado,  Já que és justo, me defende: Sei que vou ser libertado. Vem ouvir a minha voz, eu estou angustiado.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1" i="1"/>
              <a:t>Quem quiser o melhor lugar,</a:t>
            </a:r>
          </a:p>
          <a:p>
            <a:r>
              <a:rPr lang="pt-BR" b="1" i="1"/>
              <a:t>ponha-se no derradeiro.</a:t>
            </a:r>
          </a:p>
          <a:p>
            <a:r>
              <a:rPr lang="pt-BR" b="1" i="1"/>
              <a:t>Quem for o último aqui neste mundo,</a:t>
            </a:r>
          </a:p>
          <a:p>
            <a:r>
              <a:rPr lang="pt-BR" b="1" i="1"/>
              <a:t>no céu será o primeiro.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Nós te cantamos, ó Filho bem-amado do Pai.</a:t>
            </a:r>
          </a:p>
          <a:p>
            <a:r>
              <a:rPr lang="pt-BR" dirty="0"/>
              <a:t>Nós te louvamos, Ciência eterna e Verbo de Deus.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fontScale="92500"/>
          </a:bodyPr>
          <a:lstStyle/>
          <a:p>
            <a:r>
              <a:rPr lang="pt-BR" sz="6600" i="1" dirty="0"/>
              <a:t>Vem, me mostra a tua face</a:t>
            </a:r>
          </a:p>
          <a:p>
            <a:r>
              <a:rPr lang="pt-BR" sz="6600" i="1" dirty="0"/>
              <a:t>a brilhar de compaixão.</a:t>
            </a:r>
          </a:p>
          <a:p>
            <a:r>
              <a:rPr lang="pt-BR" sz="6600" i="1" dirty="0"/>
              <a:t>Tua bondade é sem tamanho, tens um grande coração. Os que em ti procuram abrigo, os que buscam, encontrarão.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Quem quiser o melhor lugar,</a:t>
            </a:r>
          </a:p>
          <a:p>
            <a:r>
              <a:rPr lang="pt-BR" b="1" i="1" dirty="0"/>
              <a:t>ponha-se no derradeiro.</a:t>
            </a:r>
          </a:p>
          <a:p>
            <a:r>
              <a:rPr lang="pt-BR" b="1" i="1" dirty="0"/>
              <a:t>Quem for o último aqui neste mundo,</a:t>
            </a:r>
          </a:p>
          <a:p>
            <a:r>
              <a:rPr lang="pt-BR" b="1" i="1" dirty="0"/>
              <a:t>no céu será o primeiro.</a:t>
            </a:r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fontScale="92500" lnSpcReduction="10000"/>
          </a:bodyPr>
          <a:lstStyle/>
          <a:p>
            <a:r>
              <a:rPr lang="pt-BR" sz="6600" i="1" dirty="0"/>
              <a:t>Confiando em tua face,</a:t>
            </a:r>
          </a:p>
          <a:p>
            <a:r>
              <a:rPr lang="pt-BR" sz="6600" i="1" dirty="0"/>
              <a:t>vão vencer os intrigantes.</a:t>
            </a:r>
          </a:p>
          <a:p>
            <a:r>
              <a:rPr lang="pt-BR" sz="6600" i="1" dirty="0"/>
              <a:t>Recebidos em tua tenda,</a:t>
            </a:r>
          </a:p>
          <a:p>
            <a:r>
              <a:rPr lang="pt-BR" sz="6600" i="1" dirty="0"/>
              <a:t>proteção terão constante.</a:t>
            </a:r>
          </a:p>
          <a:p>
            <a:r>
              <a:rPr lang="pt-BR" sz="6600" i="1" dirty="0"/>
              <a:t>Sê bendito, meu Senhor,</a:t>
            </a:r>
          </a:p>
          <a:p>
            <a:r>
              <a:rPr lang="pt-BR" sz="6600" i="1" dirty="0"/>
              <a:t>sê bendito em todo instante!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1" i="1"/>
              <a:t>Quem quiser o melhor lugar,</a:t>
            </a:r>
          </a:p>
          <a:p>
            <a:r>
              <a:rPr lang="pt-BR" b="1" i="1"/>
              <a:t>ponha-se no derradeiro.</a:t>
            </a:r>
          </a:p>
          <a:p>
            <a:r>
              <a:rPr lang="pt-BR" b="1" i="1"/>
              <a:t>Quem for o último aqui neste mundo,</a:t>
            </a:r>
          </a:p>
          <a:p>
            <a:r>
              <a:rPr lang="pt-BR" b="1" i="1"/>
              <a:t>no céu será o primeiro.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r>
              <a:rPr lang="pt-BR" sz="6600" i="1" dirty="0"/>
              <a:t>Eu dizia na aflição: Deus não quer saber de mim. Vejo, agora, que me ouviu, quando eu reclamava assim. Santos todos, amém, louvem o Senhor, até o fim!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B841A97E-5605-7660-56D5-1601A914C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i="1"/>
              <a:t>Quem quiser o melhor lugar,</a:t>
            </a:r>
          </a:p>
          <a:p>
            <a:r>
              <a:rPr lang="pt-BR" b="1" i="1"/>
              <a:t>ponha-se no derradeiro.</a:t>
            </a:r>
          </a:p>
          <a:p>
            <a:r>
              <a:rPr lang="pt-BR" b="1" i="1"/>
              <a:t>Quem for o último aqui neste mundo,</a:t>
            </a:r>
          </a:p>
          <a:p>
            <a:r>
              <a:rPr lang="pt-BR" b="1" i="1"/>
              <a:t>no céu será o primeiro.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907684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/>
              <a:t>Povo de reis,</a:t>
            </a:r>
          </a:p>
          <a:p>
            <a:r>
              <a:rPr lang="pt-BR" b="1"/>
              <a:t>assembleia santa,</a:t>
            </a:r>
          </a:p>
          <a:p>
            <a:r>
              <a:rPr lang="pt-BR" b="1"/>
              <a:t>povo sacerdotal.</a:t>
            </a:r>
          </a:p>
          <a:p>
            <a:r>
              <a:rPr lang="pt-BR" b="1"/>
              <a:t>Povo de Deus,</a:t>
            </a:r>
          </a:p>
          <a:p>
            <a:r>
              <a:rPr lang="pt-BR" b="1"/>
              <a:t>canta ao teu Senhor!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Nós te cantamos, ó Filho da Virgem Maria.</a:t>
            </a:r>
          </a:p>
          <a:p>
            <a:r>
              <a:rPr lang="pt-BR" dirty="0"/>
              <a:t>Nós te louvamos, ó Cristo, nosso Irmão Salvador!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/>
              <a:t>Povo de reis,</a:t>
            </a:r>
          </a:p>
          <a:p>
            <a:r>
              <a:rPr lang="pt-BR" b="1"/>
              <a:t>assembleia santa,</a:t>
            </a:r>
          </a:p>
          <a:p>
            <a:r>
              <a:rPr lang="pt-BR" b="1"/>
              <a:t>povo sacerdotal.</a:t>
            </a:r>
          </a:p>
          <a:p>
            <a:r>
              <a:rPr lang="pt-BR" b="1"/>
              <a:t>Povo de Deus,</a:t>
            </a:r>
          </a:p>
          <a:p>
            <a:r>
              <a:rPr lang="pt-BR" b="1"/>
              <a:t>canta ao teu Senhor!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Nós te cantamos, ó Messias enviado aos pobres. Nós te louvamos, ó nosso Rei, de coração manso e humilde!</a:t>
            </a:r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1486</TotalTime>
  <Words>801</Words>
  <Application>Microsoft Office PowerPoint</Application>
  <PresentationFormat>Apresentação na tela (4:3)</PresentationFormat>
  <Paragraphs>108</Paragraphs>
  <Slides>56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56</vt:i4>
      </vt:variant>
    </vt:vector>
  </HeadingPairs>
  <TitlesOfParts>
    <vt:vector size="64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22° Domingo  Tempo Comum 31/08/2025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135</cp:revision>
  <dcterms:created xsi:type="dcterms:W3CDTF">2021-02-27T18:57:26Z</dcterms:created>
  <dcterms:modified xsi:type="dcterms:W3CDTF">2025-07-02T22:48:04Z</dcterms:modified>
</cp:coreProperties>
</file>