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563" r:id="rId15"/>
    <p:sldId id="564" r:id="rId16"/>
    <p:sldId id="565" r:id="rId17"/>
    <p:sldId id="566" r:id="rId18"/>
    <p:sldId id="271" r:id="rId19"/>
    <p:sldId id="460" r:id="rId20"/>
    <p:sldId id="513" r:id="rId21"/>
    <p:sldId id="503" r:id="rId22"/>
    <p:sldId id="461" r:id="rId23"/>
    <p:sldId id="406" r:id="rId24"/>
    <p:sldId id="413" r:id="rId25"/>
    <p:sldId id="330" r:id="rId26"/>
    <p:sldId id="332" r:id="rId27"/>
    <p:sldId id="471" r:id="rId28"/>
    <p:sldId id="470" r:id="rId29"/>
    <p:sldId id="567" r:id="rId30"/>
    <p:sldId id="570" r:id="rId31"/>
    <p:sldId id="569" r:id="rId32"/>
    <p:sldId id="389" r:id="rId33"/>
    <p:sldId id="339" r:id="rId34"/>
    <p:sldId id="512" r:id="rId35"/>
    <p:sldId id="531" r:id="rId36"/>
    <p:sldId id="524" r:id="rId37"/>
    <p:sldId id="530" r:id="rId38"/>
    <p:sldId id="529" r:id="rId39"/>
    <p:sldId id="528" r:id="rId40"/>
    <p:sldId id="527" r:id="rId41"/>
    <p:sldId id="526" r:id="rId42"/>
    <p:sldId id="525" r:id="rId43"/>
    <p:sldId id="532" r:id="rId44"/>
    <p:sldId id="536" r:id="rId45"/>
    <p:sldId id="535" r:id="rId46"/>
    <p:sldId id="534" r:id="rId47"/>
    <p:sldId id="533" r:id="rId48"/>
    <p:sldId id="538" r:id="rId49"/>
    <p:sldId id="545" r:id="rId50"/>
    <p:sldId id="544" r:id="rId51"/>
    <p:sldId id="554" r:id="rId52"/>
    <p:sldId id="553" r:id="rId53"/>
    <p:sldId id="552" r:id="rId54"/>
    <p:sldId id="551" r:id="rId55"/>
    <p:sldId id="550" r:id="rId56"/>
    <p:sldId id="549" r:id="rId57"/>
    <p:sldId id="555" r:id="rId58"/>
    <p:sldId id="560" r:id="rId59"/>
    <p:sldId id="556" r:id="rId60"/>
    <p:sldId id="562" r:id="rId61"/>
    <p:sldId id="353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21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24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/08/2025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C43EA-F15A-7179-D795-8F740732F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7BD96A-636A-16B7-BC6A-A1954C654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Videira que dás vida aos ramos.</a:t>
            </a:r>
          </a:p>
          <a:p>
            <a:r>
              <a:rPr lang="pt-BR" dirty="0"/>
              <a:t>Nós te louvamos, Estrada da vida, caminho do céu!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9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06704-FFA6-4D2D-4C66-12FB4EFD6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58A9C4-F140-18DB-6805-186B77F68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729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C12BB-19D2-ED3F-A808-A9BB22BDF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6168D5-5062-C5B5-4730-BB1EC5F27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Cordeiro por nós imolado.</a:t>
            </a:r>
          </a:p>
          <a:p>
            <a:r>
              <a:rPr lang="pt-BR" dirty="0"/>
              <a:t>Nós te louvamos, tu que tiras o pecado do mundo.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86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4ECB43-E986-B9A0-1683-1417DC63A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7CFC8E-BD52-D44F-5D12-6D937832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16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Proclamai o Evangelho a toda criatura!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461" y="282102"/>
            <a:ext cx="8900808" cy="630883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Eu sou o Caminho, a Verdade e a Vida;</a:t>
            </a:r>
          </a:p>
          <a:p>
            <a:r>
              <a:rPr lang="pt-BR" sz="6600" i="1" dirty="0"/>
              <a:t>ninguém chega ao Pai senão por mim.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281" y="1138135"/>
            <a:ext cx="8579796" cy="5476673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7000" b="1" i="1" dirty="0"/>
              <a:t>Peregrinos, somos chamados</a:t>
            </a:r>
          </a:p>
          <a:p>
            <a:pPr marL="0" indent="0" algn="ctr">
              <a:buNone/>
            </a:pPr>
            <a:r>
              <a:rPr lang="pt-BR" sz="7000" b="1" i="1" dirty="0"/>
              <a:t>a viver a nossa vocação.</a:t>
            </a:r>
          </a:p>
          <a:p>
            <a:pPr marL="0" indent="0" algn="ctr">
              <a:buNone/>
            </a:pPr>
            <a:r>
              <a:rPr lang="pt-BR" sz="7000" b="1" i="1" dirty="0"/>
              <a:t>O amor de Deus foi em nós derramado,</a:t>
            </a:r>
          </a:p>
          <a:p>
            <a:pPr marL="0" indent="0" algn="ctr">
              <a:buNone/>
            </a:pPr>
            <a:r>
              <a:rPr lang="pt-BR" sz="7000" b="1" i="1" dirty="0"/>
              <a:t>confiantes, seguiremos na missão!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276" y="1194320"/>
            <a:ext cx="8881353" cy="547885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Edificai,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Muitos grãos de trigo se tornaram pão, hoje são teu corpo, ceia e comunhão;</a:t>
            </a:r>
          </a:p>
          <a:p>
            <a:r>
              <a:rPr lang="pt-BR" dirty="0"/>
              <a:t>muitos grãos de trigo se tornaram pão.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Muitos cachos de uva se tornaram vinho,</a:t>
            </a:r>
          </a:p>
          <a:p>
            <a:r>
              <a:rPr lang="pt-BR" dirty="0"/>
              <a:t>hoje são teu sangue, força no caminho;</a:t>
            </a:r>
          </a:p>
          <a:p>
            <a:r>
              <a:rPr lang="pt-BR" dirty="0"/>
              <a:t>muitos cachos de uva se tornaram vinho.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A4B16-9ED9-3065-3515-EE381BAF7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5044B-B317-105A-779E-02BD80800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3757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C2ED5-DB4C-A729-54C7-6869673E1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45183D-7C76-3E62-F8C2-7E0E41F85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Muitas são as vidas, feitas vocação, hoje oferecidas em consagração; muitas são as vidas, feitas vocação.</a:t>
            </a:r>
          </a:p>
        </p:txBody>
      </p:sp>
    </p:spTree>
    <p:extLst>
      <p:ext uri="{BB962C8B-B14F-4D97-AF65-F5344CB8AC3E}">
        <p14:creationId xmlns:p14="http://schemas.microsoft.com/office/powerpoint/2010/main" val="1165286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6CCB6-C312-C1CB-9354-6F36CF760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E9472D-4920-3E60-BCC1-5B1A0DD8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007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56278"/>
          </a:xfrm>
        </p:spPr>
        <p:txBody>
          <a:bodyPr>
            <a:normAutofit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A justiça do Reino é assim:</a:t>
            </a:r>
          </a:p>
          <a:p>
            <a:r>
              <a:rPr lang="pt-BR" b="1" i="1" dirty="0"/>
              <a:t>lá os últimos são os primeiros</a:t>
            </a:r>
          </a:p>
          <a:p>
            <a:r>
              <a:rPr lang="pt-BR" b="1" i="1" dirty="0"/>
              <a:t>e os que são os primeiros no mundo,</a:t>
            </a:r>
          </a:p>
          <a:p>
            <a:r>
              <a:rPr lang="pt-BR" b="1" i="1" dirty="0"/>
              <a:t>neste Reino serão derradeiros.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26460"/>
            <a:ext cx="8752115" cy="6613974"/>
          </a:xfrm>
        </p:spPr>
        <p:txBody>
          <a:bodyPr>
            <a:noAutofit/>
          </a:bodyPr>
          <a:lstStyle/>
          <a:p>
            <a:r>
              <a:rPr lang="pt-BR" sz="5800" i="1" dirty="0"/>
              <a:t>O Senhor é minha luz, ele é minha salvação. O que é que eu vou temer? Deus é minha proteção. Ele guarda minha vida, eu não vou ter medo, não. Ele guarda minha vida, eu não vou ter medo, não.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A justiça do Reino é assim:</a:t>
            </a:r>
          </a:p>
          <a:p>
            <a:r>
              <a:rPr lang="pt-BR" b="1" i="1"/>
              <a:t>lá os últimos são os primeiros</a:t>
            </a:r>
          </a:p>
          <a:p>
            <a:r>
              <a:rPr lang="pt-BR" b="1" i="1"/>
              <a:t>e os que são os primeiros no mundo,</a:t>
            </a:r>
          </a:p>
          <a:p>
            <a:r>
              <a:rPr lang="pt-BR" b="1" i="1"/>
              <a:t>neste Reino serão derradeiros.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Filho bem-amado do Pai.</a:t>
            </a:r>
          </a:p>
          <a:p>
            <a:r>
              <a:rPr lang="pt-BR" dirty="0"/>
              <a:t>Nós te louvamos, Ciência eterna e Verbo de Deus.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55643" y="194553"/>
            <a:ext cx="8831603" cy="6545881"/>
          </a:xfrm>
        </p:spPr>
        <p:txBody>
          <a:bodyPr>
            <a:noAutofit/>
          </a:bodyPr>
          <a:lstStyle/>
          <a:p>
            <a:r>
              <a:rPr lang="pt-BR" sz="5800" i="1" dirty="0"/>
              <a:t>Quando os maus vêm avançando, procurando me acuar, desejando ver meu fim, querendo me matar,</a:t>
            </a:r>
          </a:p>
          <a:p>
            <a:r>
              <a:rPr lang="pt-BR" sz="5800" i="1" dirty="0"/>
              <a:t>inimigos opressores é que vão se liquidar. Inimigos opressores é que vão se liquidar.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 </a:t>
            </a:r>
          </a:p>
          <a:p>
            <a:r>
              <a:rPr lang="pt-BR" b="1" i="1" dirty="0"/>
              <a:t>A justiça do Reino é assim:</a:t>
            </a:r>
          </a:p>
          <a:p>
            <a:r>
              <a:rPr lang="pt-BR" b="1" i="1" dirty="0"/>
              <a:t>lá os últimos são os primeiros</a:t>
            </a:r>
          </a:p>
          <a:p>
            <a:r>
              <a:rPr lang="pt-BR" b="1" i="1" dirty="0"/>
              <a:t>e os que são os primeiros no mundo,</a:t>
            </a:r>
          </a:p>
          <a:p>
            <a:r>
              <a:rPr lang="pt-BR" b="1" i="1" dirty="0"/>
              <a:t>neste Reino serão derradeiros.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16732"/>
            <a:ext cx="8752115" cy="6623702"/>
          </a:xfrm>
        </p:spPr>
        <p:txBody>
          <a:bodyPr>
            <a:noAutofit/>
          </a:bodyPr>
          <a:lstStyle/>
          <a:p>
            <a:r>
              <a:rPr lang="pt-BR" sz="5800" i="1" dirty="0"/>
              <a:t>Se um exército se armar contra mim, não temerei.</a:t>
            </a:r>
          </a:p>
          <a:p>
            <a:r>
              <a:rPr lang="pt-BR" sz="5800" i="1" dirty="0"/>
              <a:t>Meu coração está firme, e firme ficarei. Se estourar uma batalha, mesmo assim, confiarei! Se estourar uma batalha, mesmo assim, confiarei!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A justiça do Reino é assim:</a:t>
            </a:r>
          </a:p>
          <a:p>
            <a:r>
              <a:rPr lang="pt-BR" b="1" i="1"/>
              <a:t>lá os últimos são os primeiros</a:t>
            </a:r>
          </a:p>
          <a:p>
            <a:r>
              <a:rPr lang="pt-BR" b="1" i="1"/>
              <a:t>e os que são os primeiros no mundo,</a:t>
            </a:r>
          </a:p>
          <a:p>
            <a:r>
              <a:rPr lang="pt-BR" b="1" i="1"/>
              <a:t>neste Reino serão derradeiros.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5800" i="1" dirty="0"/>
              <a:t>A Deus peço uma só coisa, sei que Ele vai me dar: Habitar na tua casa, todo tempo que eu durar, pra provar sua doçura, e no seu Templo contemplar.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214009"/>
            <a:ext cx="8814903" cy="6312359"/>
          </a:xfrm>
        </p:spPr>
        <p:txBody>
          <a:bodyPr>
            <a:normAutofit/>
          </a:bodyPr>
          <a:lstStyle/>
          <a:p>
            <a:r>
              <a:rPr lang="pt-BR" b="1" i="1" dirty="0"/>
              <a:t>A justiça do Reino é assim:</a:t>
            </a:r>
          </a:p>
          <a:p>
            <a:r>
              <a:rPr lang="pt-BR" b="1" i="1" dirty="0"/>
              <a:t>lá os últimos são os primeiros</a:t>
            </a:r>
          </a:p>
          <a:p>
            <a:r>
              <a:rPr lang="pt-BR" b="1" i="1" dirty="0"/>
              <a:t>e os que são os primeiros no mundo,</a:t>
            </a:r>
          </a:p>
          <a:p>
            <a:r>
              <a:rPr lang="pt-BR" b="1" i="1" dirty="0"/>
              <a:t>neste Reino serão derradeiros.</a:t>
            </a:r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sz="6600" i="1" dirty="0"/>
              <a:t>Ele vai me dar abrigo, em sua casa vou morar. Nestes tempos de aflição, sei que vai me agasalhar, me escondendo em sua tenda, pra na rocha eu me firmar.</a:t>
            </a:r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6446A-C53D-2E42-F956-B67554AFB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7A426DA-8309-7635-8B36-5C981CD5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/>
              <a:t>A justiça do Reino é assim:</a:t>
            </a:r>
          </a:p>
          <a:p>
            <a:r>
              <a:rPr lang="pt-BR" b="1" i="1" dirty="0"/>
              <a:t>lá os últimos são os primeiros</a:t>
            </a:r>
          </a:p>
          <a:p>
            <a:r>
              <a:rPr lang="pt-BR" b="1" i="1" dirty="0"/>
              <a:t>e os que são os primeiros no mundo,</a:t>
            </a:r>
          </a:p>
          <a:p>
            <a:r>
              <a:rPr lang="pt-BR" b="1" i="1" dirty="0"/>
              <a:t>neste Reino serão derradeiros.</a:t>
            </a:r>
          </a:p>
        </p:txBody>
      </p:sp>
    </p:spTree>
    <p:extLst>
      <p:ext uri="{BB962C8B-B14F-4D97-AF65-F5344CB8AC3E}">
        <p14:creationId xmlns:p14="http://schemas.microsoft.com/office/powerpoint/2010/main" val="31122146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165" y="313508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Filho da Virgem Maria.</a:t>
            </a:r>
          </a:p>
          <a:p>
            <a:r>
              <a:rPr lang="pt-BR" dirty="0"/>
              <a:t>Nós te louvamos, ó Cristo, nosso Irmão Salvador!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61314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Messias enviado aos pobres. Nós te louvamos, ó nosso Rei, de coração manso e humilde!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897</Words>
  <Application>Microsoft Office PowerPoint</Application>
  <PresentationFormat>Apresentação na tela (4:3)</PresentationFormat>
  <Paragraphs>107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58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21° Domingo  Tempo Comum 24/08/2025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2025-07-02T21:25:44Z</dcterms:modified>
</cp:coreProperties>
</file>