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271" r:id="rId13"/>
    <p:sldId id="460" r:id="rId14"/>
    <p:sldId id="513" r:id="rId15"/>
    <p:sldId id="503" r:id="rId16"/>
    <p:sldId id="461" r:id="rId17"/>
    <p:sldId id="406" r:id="rId18"/>
    <p:sldId id="413" r:id="rId19"/>
    <p:sldId id="330" r:id="rId20"/>
    <p:sldId id="332" r:id="rId21"/>
    <p:sldId id="471" r:id="rId22"/>
    <p:sldId id="470" r:id="rId23"/>
    <p:sldId id="564" r:id="rId24"/>
    <p:sldId id="563" r:id="rId25"/>
    <p:sldId id="389" r:id="rId26"/>
    <p:sldId id="339" r:id="rId27"/>
    <p:sldId id="512" r:id="rId28"/>
    <p:sldId id="531" r:id="rId29"/>
    <p:sldId id="524" r:id="rId30"/>
    <p:sldId id="530" r:id="rId31"/>
    <p:sldId id="529" r:id="rId32"/>
    <p:sldId id="528" r:id="rId33"/>
    <p:sldId id="527" r:id="rId34"/>
    <p:sldId id="526" r:id="rId35"/>
    <p:sldId id="525" r:id="rId36"/>
    <p:sldId id="532" r:id="rId37"/>
    <p:sldId id="536" r:id="rId38"/>
    <p:sldId id="535" r:id="rId39"/>
    <p:sldId id="534" r:id="rId40"/>
    <p:sldId id="533" r:id="rId41"/>
    <p:sldId id="538" r:id="rId42"/>
    <p:sldId id="565" r:id="rId43"/>
    <p:sldId id="566" r:id="rId44"/>
    <p:sldId id="567" r:id="rId45"/>
    <p:sldId id="568" r:id="rId46"/>
    <p:sldId id="545" r:id="rId47"/>
    <p:sldId id="544" r:id="rId48"/>
    <p:sldId id="554" r:id="rId49"/>
    <p:sldId id="553" r:id="rId50"/>
    <p:sldId id="552" r:id="rId51"/>
    <p:sldId id="551" r:id="rId52"/>
    <p:sldId id="550" r:id="rId53"/>
    <p:sldId id="549" r:id="rId54"/>
    <p:sldId id="555" r:id="rId55"/>
    <p:sldId id="556" r:id="rId56"/>
    <p:sldId id="353" r:id="rId5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01/07/2025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10/08/2025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Feliz o povo que o Senhor escolheu por sua herança!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É preciso vigiar e ficar de prontidão; em que dia o Senhor há de vir, não sabeis não!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Mostrai-nos, Senhor, o vosso Amor!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/>
          </a:bodyPr>
          <a:lstStyle/>
          <a:p>
            <a:r>
              <a:rPr lang="pt-BR" dirty="0"/>
              <a:t>Muitos grãos de trigo se tornaram pão, hoje são teu corpo, ceia e comunhão;</a:t>
            </a:r>
          </a:p>
          <a:p>
            <a:r>
              <a:rPr lang="pt-BR" dirty="0"/>
              <a:t>muitos grãos de trigo se tornaram pão.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Muitos cachos de uva se tornaram vinho, hoje são teu sangue, força no caminho; muitos cachos de uva se tornaram vinho.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138136"/>
            <a:ext cx="8220270" cy="5354738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7000" b="1" i="1" dirty="0"/>
              <a:t>Peregrinos, somos chamados</a:t>
            </a:r>
          </a:p>
          <a:p>
            <a:pPr marL="0" indent="0" algn="ctr">
              <a:buNone/>
            </a:pPr>
            <a:r>
              <a:rPr lang="pt-BR" sz="7000" b="1" i="1" dirty="0"/>
              <a:t>a viver a nossa vocação.</a:t>
            </a:r>
          </a:p>
          <a:p>
            <a:pPr marL="0" indent="0" algn="ctr">
              <a:buNone/>
            </a:pPr>
            <a:r>
              <a:rPr lang="pt-BR" sz="7000" b="1" i="1" dirty="0"/>
              <a:t>O amor de Deus foi em nós derramado,</a:t>
            </a:r>
          </a:p>
          <a:p>
            <a:pPr marL="0" indent="0" algn="ctr">
              <a:buNone/>
            </a:pPr>
            <a:r>
              <a:rPr lang="pt-BR" sz="7000" b="1" i="1" dirty="0"/>
              <a:t>confiantes, seguiremos na missão!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4D012C-D46E-BF8B-E282-B65135A3C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0EEB20-C884-EE07-8145-52E43A5D9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7328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8A289A-A4D4-F3AA-DF75-3E42673C2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B09980-C14F-60BC-7C27-6B78BA309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Muitas são as vidas, feitas vocação, hoje oferecidas em consagração; muitas são as vidas, feitas vocação.</a:t>
            </a:r>
          </a:p>
        </p:txBody>
      </p:sp>
    </p:spTree>
    <p:extLst>
      <p:ext uri="{BB962C8B-B14F-4D97-AF65-F5344CB8AC3E}">
        <p14:creationId xmlns:p14="http://schemas.microsoft.com/office/powerpoint/2010/main" val="3360044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Mandai 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77500" lnSpcReduction="20000"/>
          </a:bodyPr>
          <a:lstStyle/>
          <a:p>
            <a:r>
              <a:rPr lang="pt-BR" sz="8800" b="1" i="1" dirty="0"/>
              <a:t>Toda vez que comemos deste pão, toda vez que bebemos deste vinho, recordamos a paixão de Jesus Cristo e ficamos esperando sua vinda!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Recebei,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Caminhamos na estrada de Jesus!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B3F67-386B-B259-66C6-09CE12D29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EE6C85FE-FFF3-7447-57AD-3F588D2A4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Esperamos entrar na vida eterna!</a:t>
            </a:r>
          </a:p>
        </p:txBody>
      </p:sp>
    </p:spTree>
    <p:extLst>
      <p:ext uri="{BB962C8B-B14F-4D97-AF65-F5344CB8AC3E}">
        <p14:creationId xmlns:p14="http://schemas.microsoft.com/office/powerpoint/2010/main" val="817574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56278"/>
          </a:xfrm>
        </p:spPr>
        <p:txBody>
          <a:bodyPr>
            <a:normAutofit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/>
          </a:bodyPr>
          <a:lstStyle/>
          <a:p>
            <a:r>
              <a:rPr lang="pt-BR" dirty="0"/>
              <a:t>O Senhor me chamou a viver, a viver a alegria do amor. Foi teu amor que nos fez conhecer toda a alegria da vida, Senhor.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51CBC-BACE-7EF5-CA0F-0C4B00E38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DD121E5-B8D3-5E23-EDBC-4FD526B55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4937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3BDCCA-A63A-6CEF-562E-121CEF964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E66B01AC-AA65-E1FA-C8F0-A5B9D9A1F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 todos dai a luz que não se apaga!</a:t>
            </a:r>
          </a:p>
        </p:txBody>
      </p:sp>
    </p:spTree>
    <p:extLst>
      <p:ext uri="{BB962C8B-B14F-4D97-AF65-F5344CB8AC3E}">
        <p14:creationId xmlns:p14="http://schemas.microsoft.com/office/powerpoint/2010/main" val="42441345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0DDB4-FD5E-E101-DA65-AA6335D52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5D309A6-96E8-C764-F400-9F71E588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2784275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Sempre prontos estejam vocês,</a:t>
            </a:r>
          </a:p>
          <a:p>
            <a:r>
              <a:rPr lang="pt-BR" b="1" i="1" dirty="0"/>
              <a:t>vigilantes, vigias atentos,</a:t>
            </a:r>
          </a:p>
          <a:p>
            <a:r>
              <a:rPr lang="pt-BR" b="1" i="1" dirty="0"/>
              <a:t>esperando o Senhor que retorna</a:t>
            </a:r>
          </a:p>
          <a:p>
            <a:r>
              <a:rPr lang="pt-BR" b="1" i="1" dirty="0"/>
              <a:t>e que chega a qualquer momento.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11285"/>
            <a:ext cx="8752115" cy="6429149"/>
          </a:xfrm>
        </p:spPr>
        <p:txBody>
          <a:bodyPr>
            <a:noAutofit/>
          </a:bodyPr>
          <a:lstStyle/>
          <a:p>
            <a:r>
              <a:rPr lang="pt-BR" sz="5700" i="1" dirty="0"/>
              <a:t> O Senhor é minha luz, ele é minha salvação. O que é que eu vou temer? Deus é minha proteção. Ele guarda minha vida, eu não vou ter medo, não. Ele guarda minha vida, eu não vou ter medo, não.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Sempre prontos estejam vocês,</a:t>
            </a:r>
          </a:p>
          <a:p>
            <a:r>
              <a:rPr lang="pt-BR" b="1" i="1"/>
              <a:t>vigilantes, vigias atentos,</a:t>
            </a:r>
          </a:p>
          <a:p>
            <a:r>
              <a:rPr lang="pt-BR" b="1" i="1"/>
              <a:t>esperando o Senhor que retorna</a:t>
            </a:r>
          </a:p>
          <a:p>
            <a:r>
              <a:rPr lang="pt-BR" b="1" i="1"/>
              <a:t>e que chega a qualquer momento.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194553"/>
            <a:ext cx="8752115" cy="6545881"/>
          </a:xfrm>
        </p:spPr>
        <p:txBody>
          <a:bodyPr>
            <a:noAutofit/>
          </a:bodyPr>
          <a:lstStyle/>
          <a:p>
            <a:r>
              <a:rPr lang="pt-BR" sz="5700" i="1" dirty="0"/>
              <a:t>Quando os maus vêm avançando, procurando me acuar, desejando ver meu fim, querendo me matar,</a:t>
            </a:r>
          </a:p>
          <a:p>
            <a:r>
              <a:rPr lang="pt-BR" sz="5700" i="1" dirty="0"/>
              <a:t>inimigos opressores é que vão se liquidar. Inimigos opressores é que vão se liquidar.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/>
          </a:p>
          <a:p>
            <a:r>
              <a:rPr lang="pt-BR" b="1" i="1" dirty="0"/>
              <a:t>Sempre prontos estejam vocês,</a:t>
            </a:r>
          </a:p>
          <a:p>
            <a:r>
              <a:rPr lang="pt-BR" b="1" i="1" dirty="0"/>
              <a:t>vigilantes, vigias atentos,</a:t>
            </a:r>
          </a:p>
          <a:p>
            <a:r>
              <a:rPr lang="pt-BR" b="1" i="1" dirty="0"/>
              <a:t>esperando o Senhor que retorna</a:t>
            </a:r>
          </a:p>
          <a:p>
            <a:r>
              <a:rPr lang="pt-BR" b="1" i="1" dirty="0"/>
              <a:t>e que chega a qualquer momento.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36187" y="116732"/>
            <a:ext cx="8851059" cy="6623702"/>
          </a:xfrm>
        </p:spPr>
        <p:txBody>
          <a:bodyPr>
            <a:normAutofit fontScale="92500" lnSpcReduction="10000"/>
          </a:bodyPr>
          <a:lstStyle/>
          <a:p>
            <a:r>
              <a:rPr lang="pt-BR" sz="6600" i="1" dirty="0"/>
              <a:t>Se um exército se armar contra mim, não temerei.</a:t>
            </a:r>
          </a:p>
          <a:p>
            <a:r>
              <a:rPr lang="pt-BR" sz="6600" i="1" dirty="0"/>
              <a:t>Meu coração está firme, e firme ficarei. Se estourar uma batalha, mesmo assim, confiarei! Se estourar uma batalha, mesmo assim, confiarei!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Senhor da vida,</a:t>
            </a:r>
          </a:p>
          <a:p>
            <a:r>
              <a:rPr lang="pt-BR" b="1" dirty="0"/>
              <a:t>teu amor nos faz recomeçar. Eu sei que a nossa vida é vida perdida pra quem não amar.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282102"/>
            <a:ext cx="8752115" cy="6458332"/>
          </a:xfrm>
        </p:spPr>
        <p:txBody>
          <a:bodyPr>
            <a:normAutofit/>
          </a:bodyPr>
          <a:lstStyle/>
          <a:p>
            <a:r>
              <a:rPr lang="pt-BR" b="1" i="1" dirty="0"/>
              <a:t>Sempre prontos estejam vocês,</a:t>
            </a:r>
          </a:p>
          <a:p>
            <a:r>
              <a:rPr lang="pt-BR" b="1" i="1" dirty="0"/>
              <a:t>vigilantes, vigias atentos,</a:t>
            </a:r>
          </a:p>
          <a:p>
            <a:r>
              <a:rPr lang="pt-BR" b="1" i="1" dirty="0"/>
              <a:t>esperando o Senhor que retorna</a:t>
            </a:r>
          </a:p>
          <a:p>
            <a:r>
              <a:rPr lang="pt-BR" b="1" i="1" dirty="0"/>
              <a:t>e que chega a qualquer momento.</a:t>
            </a:r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145915"/>
            <a:ext cx="8752115" cy="6594519"/>
          </a:xfrm>
        </p:spPr>
        <p:txBody>
          <a:bodyPr>
            <a:normAutofit/>
          </a:bodyPr>
          <a:lstStyle/>
          <a:p>
            <a:r>
              <a:rPr lang="pt-BR" sz="6600" i="1" dirty="0"/>
              <a:t>A Deus peço uma coisa, sei que Ele vai me dar: Habitar na sua casa, todo tempo que eu durar, pra provar sua doçura e no templo contemplar. 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20000"/>
          </a:bodyPr>
          <a:lstStyle/>
          <a:p>
            <a:endParaRPr lang="pt-BR" sz="6600" b="1" i="1" dirty="0"/>
          </a:p>
          <a:p>
            <a:r>
              <a:rPr lang="pt-BR" sz="6600" b="1" i="1" dirty="0"/>
              <a:t>Sempre prontos estejam vocês,</a:t>
            </a:r>
          </a:p>
          <a:p>
            <a:r>
              <a:rPr lang="pt-BR" sz="6600" b="1" i="1" dirty="0"/>
              <a:t>vigilantes, vigias atentos,</a:t>
            </a:r>
          </a:p>
          <a:p>
            <a:r>
              <a:rPr lang="pt-BR" sz="6600" b="1" i="1" dirty="0"/>
              <a:t>esperando o Senhor que retorna</a:t>
            </a:r>
          </a:p>
          <a:p>
            <a:r>
              <a:rPr lang="pt-BR" sz="6600" b="1" i="1" dirty="0"/>
              <a:t>e que chega a qualquer momento.</a:t>
            </a:r>
          </a:p>
          <a:p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Não é longo demais o caminho que nos leva ao encontro do amor. Foi teu amor que nos fez conhecer</a:t>
            </a:r>
          </a:p>
          <a:p>
            <a:r>
              <a:rPr lang="pt-BR" dirty="0"/>
              <a:t>toda a alegria da vida, Senhor.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Senhor da vida,</a:t>
            </a:r>
          </a:p>
          <a:p>
            <a:r>
              <a:rPr lang="pt-BR" b="1" dirty="0"/>
              <a:t>teu amor nos faz recomeçar. Eu sei que a nossa vida é vida perdida pra quem não amar.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O Senhor nos chamou a viver, a viver como irmãos simplesmente. Foi teu amor que nos fez conhecer</a:t>
            </a:r>
          </a:p>
          <a:p>
            <a:r>
              <a:rPr lang="pt-BR" dirty="0"/>
              <a:t>que o próprio Deus vive a vida da gente.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1449</TotalTime>
  <Words>714</Words>
  <Application>Microsoft Office PowerPoint</Application>
  <PresentationFormat>Apresentação na tela (4:3)</PresentationFormat>
  <Paragraphs>71</Paragraphs>
  <Slides>53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53</vt:i4>
      </vt:variant>
    </vt:vector>
  </HeadingPairs>
  <TitlesOfParts>
    <vt:vector size="61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19° Domingo  Tempo Comum 10/08/2025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135</cp:revision>
  <dcterms:created xsi:type="dcterms:W3CDTF">2021-02-27T18:57:26Z</dcterms:created>
  <dcterms:modified xsi:type="dcterms:W3CDTF">2025-07-01T19:26:14Z</dcterms:modified>
</cp:coreProperties>
</file>