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271" r:id="rId14"/>
    <p:sldId id="460" r:id="rId15"/>
    <p:sldId id="513" r:id="rId16"/>
    <p:sldId id="503" r:id="rId17"/>
    <p:sldId id="461" r:id="rId18"/>
    <p:sldId id="406" r:id="rId19"/>
    <p:sldId id="413" r:id="rId20"/>
    <p:sldId id="330" r:id="rId21"/>
    <p:sldId id="332" r:id="rId22"/>
    <p:sldId id="471" r:id="rId23"/>
    <p:sldId id="470" r:id="rId24"/>
    <p:sldId id="563" r:id="rId25"/>
    <p:sldId id="564" r:id="rId26"/>
    <p:sldId id="565" r:id="rId27"/>
    <p:sldId id="389" r:id="rId28"/>
    <p:sldId id="339" r:id="rId29"/>
    <p:sldId id="512" r:id="rId30"/>
    <p:sldId id="531" r:id="rId31"/>
    <p:sldId id="524" r:id="rId32"/>
    <p:sldId id="530" r:id="rId33"/>
    <p:sldId id="529" r:id="rId34"/>
    <p:sldId id="528" r:id="rId35"/>
    <p:sldId id="527" r:id="rId36"/>
    <p:sldId id="526" r:id="rId37"/>
    <p:sldId id="525" r:id="rId38"/>
    <p:sldId id="532" r:id="rId39"/>
    <p:sldId id="536" r:id="rId40"/>
    <p:sldId id="535" r:id="rId41"/>
    <p:sldId id="534" r:id="rId42"/>
    <p:sldId id="533" r:id="rId43"/>
    <p:sldId id="538" r:id="rId44"/>
    <p:sldId id="545" r:id="rId45"/>
    <p:sldId id="544" r:id="rId46"/>
    <p:sldId id="554" r:id="rId47"/>
    <p:sldId id="553" r:id="rId48"/>
    <p:sldId id="552" r:id="rId49"/>
    <p:sldId id="551" r:id="rId50"/>
    <p:sldId id="550" r:id="rId51"/>
    <p:sldId id="549" r:id="rId52"/>
    <p:sldId id="353" r:id="rId5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ableStyles" Target="tableStyle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/>
              <a:t>08</a:t>
            </a: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/08/2025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5370" y="326570"/>
            <a:ext cx="8793803" cy="6259055"/>
          </a:xfrm>
        </p:spPr>
        <p:txBody>
          <a:bodyPr anchor="ctr">
            <a:normAutofit/>
          </a:bodyPr>
          <a:lstStyle/>
          <a:p>
            <a:r>
              <a:rPr lang="pt-BR" sz="9000" b="1" i="1" dirty="0"/>
              <a:t>Vós fostes, ó Senhor, um refúgio para nós.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Aleluia, aleluia, aleluia.</a:t>
            </a:r>
          </a:p>
          <a:p>
            <a:r>
              <a:rPr lang="pt-BR" sz="6600" i="1" dirty="0"/>
              <a:t>Felizes os humildes de espírito, porque deles é o Reino dos céus.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9"/>
            <a:ext cx="7886700" cy="750816"/>
          </a:xfrm>
        </p:spPr>
        <p:txBody>
          <a:bodyPr>
            <a:normAutofit/>
          </a:bodyPr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9000" b="1" i="1" dirty="0"/>
              <a:t>Edificai, Senhor, 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529817"/>
          </a:xfrm>
        </p:spPr>
        <p:txBody>
          <a:bodyPr/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7789" y="1040860"/>
            <a:ext cx="8608422" cy="5582596"/>
          </a:xfrm>
        </p:spPr>
        <p:txBody>
          <a:bodyPr>
            <a:normAutofit/>
          </a:bodyPr>
          <a:lstStyle/>
          <a:p>
            <a:r>
              <a:rPr lang="pt-BR" dirty="0"/>
              <a:t>Muitos grãos de trigo se tornaram pão, hoje são teu corpo, ceia e comunhão;</a:t>
            </a:r>
          </a:p>
          <a:p>
            <a:r>
              <a:rPr lang="pt-BR" dirty="0"/>
              <a:t>muitos grãos de trigo se tornaram pão. 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009" y="326571"/>
            <a:ext cx="8764621" cy="6268782"/>
          </a:xfrm>
        </p:spPr>
        <p:txBody>
          <a:bodyPr anchor="ctr">
            <a:noAutofit/>
          </a:bodyPr>
          <a:lstStyle/>
          <a:p>
            <a:r>
              <a:rPr lang="pt-BR" b="1" dirty="0"/>
              <a:t>Toma, Senhor, nossa vida em ação para mudá-la em fruto e missão. Toma, Senhor, nossa vida em ação para mudá-la em missão.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56278"/>
          </a:xfrm>
        </p:spPr>
        <p:txBody>
          <a:bodyPr/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557" y="1138135"/>
            <a:ext cx="8589524" cy="5564221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b="1" i="1" dirty="0"/>
              <a:t>Peregrinos, somos chamados a viver a nossa vocação. O amor de Deus foi em nós derramado,</a:t>
            </a:r>
          </a:p>
          <a:p>
            <a:pPr marL="0" indent="0" algn="ctr">
              <a:buNone/>
            </a:pPr>
            <a:r>
              <a:rPr lang="pt-BR" b="1" i="1" dirty="0"/>
              <a:t>confiantes, seguiremos na missão!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Muitos cachos de uva se tornaram vinho, hoje são teu sangue, força no caminho; muitos cachos de uva se tornaram vinho.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B0E854-28CD-C2F7-658E-3F646BA73E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DE1096-DD0C-C15C-09D3-DE58DF59B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endParaRPr lang="pt-BR" b="1" dirty="0"/>
          </a:p>
          <a:p>
            <a:r>
              <a:rPr lang="pt-BR" b="1" dirty="0"/>
              <a:t>Toma, Senhor, nossa vida em ação para mudá-la em fruto e missão. Toma, Senhor, nossa vida em ação para mudá-la em missão.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4604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C379C-7AE3-C25D-3B98-1268765ED4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C3EF2D-65F4-AEFE-FC81-B9BE2549E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Muitas são as vidas, feitas vocação, hoje oferecidas em consagração; muitas são as vidas, feitas vocação.</a:t>
            </a:r>
          </a:p>
        </p:txBody>
      </p:sp>
    </p:spTree>
    <p:extLst>
      <p:ext uri="{BB962C8B-B14F-4D97-AF65-F5344CB8AC3E}">
        <p14:creationId xmlns:p14="http://schemas.microsoft.com/office/powerpoint/2010/main" val="1495694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449178-D9F4-A541-3C66-36919C449D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85BA6B-6AAC-368B-07FE-57F1D9926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Toma, Senhor, nossa vida em ação para mudá-la em fruto e missão. Toma, Senhor, nossa vida em ação para mudá-la em missão.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0080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4009" y="87550"/>
            <a:ext cx="8754893" cy="6467796"/>
          </a:xfrm>
        </p:spPr>
        <p:txBody>
          <a:bodyPr>
            <a:normAutofit fontScale="55000" lnSpcReduction="20000"/>
          </a:bodyPr>
          <a:lstStyle/>
          <a:p>
            <a:r>
              <a:rPr lang="pt-BR" sz="14100" b="1" i="1" dirty="0"/>
              <a:t>Anunciamos, Senhor, a vossa morte e proclamamos a vossa ressurreição. Vinde,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656278"/>
          </a:xfrm>
        </p:spPr>
        <p:txBody>
          <a:bodyPr>
            <a:normAutofit/>
          </a:bodyPr>
          <a:lstStyle/>
          <a:p>
            <a:pPr algn="ctr"/>
            <a:r>
              <a:rPr lang="pt-B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021406"/>
            <a:ext cx="8512935" cy="5533940"/>
          </a:xfrm>
        </p:spPr>
        <p:txBody>
          <a:bodyPr>
            <a:normAutofit/>
          </a:bodyPr>
          <a:lstStyle/>
          <a:p>
            <a:r>
              <a:rPr lang="pt-BR" i="1" dirty="0"/>
              <a:t>O Senhor me chamou a viver, a viver a alegria do amor. Foi teu amor que nos fez conhecer</a:t>
            </a:r>
          </a:p>
          <a:p>
            <a:r>
              <a:rPr lang="pt-BR" i="1" dirty="0"/>
              <a:t>toda a alegria da vida, Senhor.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Um tesouro que não se desgasta, que não perde, jamais, seu valor,</a:t>
            </a:r>
          </a:p>
          <a:p>
            <a:r>
              <a:rPr lang="pt-BR" b="1" i="1" dirty="0"/>
              <a:t>é preciso ajuntá-lo no céu,</a:t>
            </a:r>
          </a:p>
          <a:p>
            <a:r>
              <a:rPr lang="pt-BR" b="1" i="1" dirty="0"/>
              <a:t>o amigo que avisa é o Senhor.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26461" y="360608"/>
            <a:ext cx="8891080" cy="6379826"/>
          </a:xfrm>
        </p:spPr>
        <p:txBody>
          <a:bodyPr>
            <a:noAutofit/>
          </a:bodyPr>
          <a:lstStyle/>
          <a:p>
            <a:r>
              <a:rPr lang="pt-BR" sz="5800" i="1" dirty="0"/>
              <a:t>O Senhor é minha luz, ele é minha salvação. O que é que eu vou temer? Deus é minha proteção. Ele guarda minha vida, eu não vou ter medo, não. Ele guarda minha vida, eu não vou ter medo, não.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/>
              <a:t>Um tesouro que não se desgasta, que não perde, jamais, seu valor,</a:t>
            </a:r>
          </a:p>
          <a:p>
            <a:r>
              <a:rPr lang="pt-BR" b="1" i="1"/>
              <a:t>é preciso ajuntá-lo no céu,</a:t>
            </a:r>
          </a:p>
          <a:p>
            <a:r>
              <a:rPr lang="pt-BR" b="1" i="1"/>
              <a:t>o amigo que avisa é o Senhor.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10000"/>
          </a:bodyPr>
          <a:lstStyle/>
          <a:p>
            <a:r>
              <a:rPr lang="pt-BR" sz="6600" i="1" dirty="0"/>
              <a:t>Quando os maus vêm avançando, procurando me acuar, desejando ver meu fim, querendo me matar,</a:t>
            </a:r>
          </a:p>
          <a:p>
            <a:r>
              <a:rPr lang="pt-BR" sz="6600" i="1" dirty="0"/>
              <a:t>inimigos opressores é que vão se liquidar.</a:t>
            </a:r>
          </a:p>
          <a:p>
            <a:r>
              <a:rPr lang="pt-BR" sz="6600" i="1" dirty="0"/>
              <a:t>Inimigos opressores é que vão se liquidar.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Um tesouro que não se desgasta, que não perde, jamais, seu valor,</a:t>
            </a:r>
          </a:p>
          <a:p>
            <a:r>
              <a:rPr lang="pt-BR" b="1" i="1" dirty="0"/>
              <a:t>é preciso ajuntá-lo no céu,</a:t>
            </a:r>
          </a:p>
          <a:p>
            <a:r>
              <a:rPr lang="pt-BR" b="1" i="1" dirty="0"/>
              <a:t>o amigo que avisa é o Senhor.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5098" y="165370"/>
            <a:ext cx="8852169" cy="6575064"/>
          </a:xfrm>
        </p:spPr>
        <p:txBody>
          <a:bodyPr>
            <a:noAutofit/>
          </a:bodyPr>
          <a:lstStyle/>
          <a:p>
            <a:r>
              <a:rPr lang="pt-BR" sz="5800" i="1" dirty="0"/>
              <a:t>Se um exército se armar contra mim, não temerei.</a:t>
            </a:r>
          </a:p>
          <a:p>
            <a:r>
              <a:rPr lang="pt-BR" sz="5800" i="1" dirty="0"/>
              <a:t>Meu coração está firme, e firme ficarei. Se estourar uma batalha, mesmo assim, confiarei! Se estourar uma batalha, mesmo assim, confiarei!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/>
              <a:t>Um tesouro que não se desgasta, que não perde, jamais, seu valor,</a:t>
            </a:r>
          </a:p>
          <a:p>
            <a:r>
              <a:rPr lang="pt-BR" b="1" i="1"/>
              <a:t>é preciso ajuntá-lo no céu,</a:t>
            </a:r>
          </a:p>
          <a:p>
            <a:r>
              <a:rPr lang="pt-BR" b="1" i="1"/>
              <a:t>o amigo que avisa é o Senhor.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Senhor da vida,</a:t>
            </a:r>
          </a:p>
          <a:p>
            <a:r>
              <a:rPr lang="pt-BR" sz="6600" b="1" i="1" dirty="0"/>
              <a:t>teu amor nos faz recomeçar. Eu sei que a nossa vida é vida perdida pra quem não amar.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Nunca é longo demais o caminho que nos leva ao encontro do amor. Foi teu amor que nos fez conhecer</a:t>
            </a:r>
          </a:p>
          <a:p>
            <a:r>
              <a:rPr lang="pt-BR" i="1" dirty="0"/>
              <a:t>toda a alegria da vida, Senhor.</a:t>
            </a:r>
            <a:endParaRPr lang="pt-BR" sz="5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endParaRPr lang="pt-BR" sz="6600" b="1" i="1" dirty="0"/>
          </a:p>
          <a:p>
            <a:r>
              <a:rPr lang="pt-BR" sz="6600" b="1" i="1" dirty="0"/>
              <a:t>Senhor da vida,</a:t>
            </a:r>
          </a:p>
          <a:p>
            <a:r>
              <a:rPr lang="pt-BR" sz="6600" b="1" i="1" dirty="0"/>
              <a:t>teu amor nos faz recomeçar. Eu sei que a nossa vida é vida perdida pra quem não amar.</a:t>
            </a:r>
          </a:p>
          <a:p>
            <a:endParaRPr lang="pt-BR" sz="6600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O Senhor nos chamou a viver, a viver como irmãos simplesmente. Foi teu amor que nos fez conhecer</a:t>
            </a:r>
          </a:p>
          <a:p>
            <a:r>
              <a:rPr lang="pt-BR" i="1" dirty="0"/>
              <a:t>que o próprio Deus vive a vida da gente.</a:t>
            </a:r>
            <a:endParaRPr lang="pt-BR" sz="5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281" y="352696"/>
            <a:ext cx="8735438" cy="6230983"/>
          </a:xfrm>
        </p:spPr>
        <p:txBody>
          <a:bodyPr anchor="ctr">
            <a:noAutofit/>
          </a:bodyPr>
          <a:lstStyle/>
          <a:p>
            <a:endParaRPr lang="pt-BR" sz="6600" b="1" i="1" dirty="0"/>
          </a:p>
          <a:p>
            <a:r>
              <a:rPr lang="pt-BR" sz="6600" b="1" i="1" dirty="0"/>
              <a:t>Senhor da vida,</a:t>
            </a:r>
          </a:p>
          <a:p>
            <a:r>
              <a:rPr lang="pt-BR" sz="6600" b="1" i="1" dirty="0"/>
              <a:t>teu amor nos faz recomeçar. Eu sei que a nossa vida é vida perdida pra quem não amar.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</TotalTime>
  <Words>713</Words>
  <Application>Microsoft Office PowerPoint</Application>
  <PresentationFormat>Apresentação na tela (4:3)</PresentationFormat>
  <Paragraphs>64</Paragraphs>
  <Slides>49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49</vt:i4>
      </vt:variant>
    </vt:vector>
  </HeadingPairs>
  <TitlesOfParts>
    <vt:vector size="57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18° Domingo  Tempo Comum 08/08/2025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135</cp:revision>
  <dcterms:created xsi:type="dcterms:W3CDTF">2021-02-27T18:57:26Z</dcterms:created>
  <dcterms:modified xsi:type="dcterms:W3CDTF">2025-06-30T23:52:20Z</dcterms:modified>
</cp:coreProperties>
</file>