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565" r:id="rId25"/>
    <p:sldId id="389" r:id="rId26"/>
    <p:sldId id="339" r:id="rId27"/>
    <p:sldId id="512" r:id="rId28"/>
    <p:sldId id="531" r:id="rId29"/>
    <p:sldId id="524" r:id="rId30"/>
    <p:sldId id="530" r:id="rId31"/>
    <p:sldId id="529" r:id="rId32"/>
    <p:sldId id="566" r:id="rId33"/>
    <p:sldId id="567" r:id="rId34"/>
    <p:sldId id="528" r:id="rId35"/>
    <p:sldId id="527" r:id="rId36"/>
    <p:sldId id="526" r:id="rId37"/>
    <p:sldId id="525" r:id="rId38"/>
    <p:sldId id="532" r:id="rId39"/>
    <p:sldId id="536" r:id="rId40"/>
    <p:sldId id="535" r:id="rId41"/>
    <p:sldId id="534" r:id="rId42"/>
    <p:sldId id="533" r:id="rId43"/>
    <p:sldId id="538" r:id="rId44"/>
    <p:sldId id="569" r:id="rId45"/>
    <p:sldId id="568" r:id="rId46"/>
    <p:sldId id="545" r:id="rId47"/>
    <p:sldId id="544" r:id="rId48"/>
    <p:sldId id="554" r:id="rId49"/>
    <p:sldId id="553" r:id="rId50"/>
    <p:sldId id="552" r:id="rId51"/>
    <p:sldId id="551" r:id="rId52"/>
    <p:sldId id="550" r:id="rId53"/>
    <p:sldId id="549" r:id="rId54"/>
    <p:sldId id="555" r:id="rId55"/>
    <p:sldId id="560" r:id="rId56"/>
    <p:sldId id="556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/>
              <a:t>27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/07/2025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26" y="352696"/>
            <a:ext cx="8803531" cy="6230983"/>
          </a:xfrm>
        </p:spPr>
        <p:txBody>
          <a:bodyPr anchor="ctr">
            <a:noAutofit/>
          </a:bodyPr>
          <a:lstStyle/>
          <a:p>
            <a:endParaRPr lang="pt-BR" sz="5400" b="1" dirty="0"/>
          </a:p>
          <a:p>
            <a:r>
              <a:rPr lang="pt-BR" sz="5600" b="1" dirty="0"/>
              <a:t>Reúne teu povo,</a:t>
            </a:r>
          </a:p>
          <a:p>
            <a:r>
              <a:rPr lang="pt-BR" sz="5600" b="1" dirty="0"/>
              <a:t>Senhor, nosso Deus;</a:t>
            </a:r>
          </a:p>
          <a:p>
            <a:r>
              <a:rPr lang="pt-BR" sz="5600" b="1" dirty="0"/>
              <a:t>reúne os eleitos de toda a terra, para viver na união</a:t>
            </a:r>
          </a:p>
          <a:p>
            <a:r>
              <a:rPr lang="pt-BR" sz="5600" b="1" dirty="0"/>
              <a:t>do Espírito Santo, teu dom,</a:t>
            </a:r>
          </a:p>
          <a:p>
            <a:r>
              <a:rPr lang="pt-BR" sz="5600" b="1" dirty="0"/>
              <a:t>para louvar, bendizer</a:t>
            </a:r>
          </a:p>
          <a:p>
            <a:r>
              <a:rPr lang="pt-BR" sz="5600" b="1" dirty="0"/>
              <a:t>e cantar teu amor.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2102" y="326571"/>
            <a:ext cx="8608979" cy="6288238"/>
          </a:xfrm>
        </p:spPr>
        <p:txBody>
          <a:bodyPr anchor="ctr">
            <a:normAutofit/>
          </a:bodyPr>
          <a:lstStyle/>
          <a:p>
            <a:r>
              <a:rPr lang="pt-BR" sz="7500" b="1" i="1" dirty="0"/>
              <a:t>Naquele dia em</a:t>
            </a:r>
          </a:p>
          <a:p>
            <a:r>
              <a:rPr lang="pt-BR" sz="7500" b="1" i="1" dirty="0"/>
              <a:t> que gritei, vós me escutastes, ó Senhor!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Aleluia, aleluia, aleluia.</a:t>
            </a:r>
          </a:p>
          <a:p>
            <a:r>
              <a:rPr lang="pt-BR" sz="6600" i="1" dirty="0"/>
              <a:t>Recebestes o Espírito de adoção; é por ele que clamamos: Abá, Pai!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Concedei-nos, Senhor, a vossa graça!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5370" y="1040860"/>
            <a:ext cx="8822987" cy="5582596"/>
          </a:xfrm>
        </p:spPr>
        <p:txBody>
          <a:bodyPr>
            <a:normAutofit/>
          </a:bodyPr>
          <a:lstStyle/>
          <a:p>
            <a:r>
              <a:rPr lang="pt-BR" dirty="0"/>
              <a:t>Alegres em prece, teu povo agradece teus dons, ó Senhor. E como família,</a:t>
            </a:r>
          </a:p>
          <a:p>
            <a:r>
              <a:rPr lang="pt-BR" dirty="0"/>
              <a:t>cantando, partilha</a:t>
            </a:r>
          </a:p>
          <a:p>
            <a:r>
              <a:rPr lang="pt-BR" dirty="0"/>
              <a:t>seus dons, seu amor. 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000" b="1" i="1" dirty="0"/>
              <a:t>Bendito seja Deus, ele escuta a minha voz! O Senhor é minha força, confia meu coração!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dirty="0"/>
              <a:t>Unidos, fazemos</a:t>
            </a:r>
          </a:p>
          <a:p>
            <a:r>
              <a:rPr lang="pt-BR" dirty="0"/>
              <a:t>os dons que trazemos,</a:t>
            </a:r>
          </a:p>
          <a:p>
            <a:r>
              <a:rPr lang="pt-BR" dirty="0"/>
              <a:t>o vinho e o pão.</a:t>
            </a:r>
          </a:p>
          <a:p>
            <a:r>
              <a:rPr lang="pt-BR" dirty="0"/>
              <a:t>Quem colhe, quem planta,</a:t>
            </a:r>
          </a:p>
          <a:p>
            <a:r>
              <a:rPr lang="pt-BR" dirty="0"/>
              <a:t>quem faz e quem canta</a:t>
            </a:r>
          </a:p>
          <a:p>
            <a:r>
              <a:rPr lang="pt-BR" dirty="0"/>
              <a:t>é tudo oração.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8C984-C49A-6B0C-B9C6-2FDBF24996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637C0A-9CE0-25A1-6111-631557EA3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dirty="0"/>
              <a:t>Bem vês nesta mesa,</a:t>
            </a:r>
          </a:p>
          <a:p>
            <a:r>
              <a:rPr lang="pt-BR" dirty="0"/>
              <a:t>Deus quer, com certeza,</a:t>
            </a:r>
          </a:p>
          <a:p>
            <a:r>
              <a:rPr lang="pt-BR" dirty="0"/>
              <a:t>a todos saciar.</a:t>
            </a:r>
          </a:p>
          <a:p>
            <a:r>
              <a:rPr lang="pt-BR" dirty="0"/>
              <a:t>Ninguém vá na vida,</a:t>
            </a:r>
          </a:p>
          <a:p>
            <a:r>
              <a:rPr lang="pt-BR" dirty="0"/>
              <a:t>sem pão, sem comida,</a:t>
            </a:r>
          </a:p>
          <a:p>
            <a:r>
              <a:rPr lang="pt-BR" dirty="0"/>
              <a:t>proclama este altar.</a:t>
            </a:r>
          </a:p>
        </p:txBody>
      </p:sp>
    </p:spTree>
    <p:extLst>
      <p:ext uri="{BB962C8B-B14F-4D97-AF65-F5344CB8AC3E}">
        <p14:creationId xmlns:p14="http://schemas.microsoft.com/office/powerpoint/2010/main" val="1940572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Bendito o vosso Filho, presente entre nós!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D2942-B94F-2010-4769-B128C0FBA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44076CE-D7D7-E3CE-A308-1B9233FE5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98843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185F9-F5BE-CC3B-D962-907258B01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219E250-EF4B-1E5B-63DA-2712EDC7C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4167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Confirmai na unidade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Ajudai-nos, a criar um mundo novo!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/>
              <a:t>Reúne teu povo,</a:t>
            </a:r>
          </a:p>
          <a:p>
            <a:r>
              <a:rPr lang="pt-BR" b="1" dirty="0"/>
              <a:t>Senhor, nosso Deus;</a:t>
            </a:r>
          </a:p>
          <a:p>
            <a:r>
              <a:rPr lang="pt-BR" b="1" dirty="0"/>
              <a:t>reúne os eleitos de toda a terra, para viver na união</a:t>
            </a:r>
          </a:p>
          <a:p>
            <a:r>
              <a:rPr lang="pt-BR" b="1" dirty="0"/>
              <a:t>do Espírito Santo, teu dom,</a:t>
            </a:r>
          </a:p>
          <a:p>
            <a:r>
              <a:rPr lang="pt-BR" b="1" dirty="0"/>
              <a:t>para louvar, bendizer</a:t>
            </a:r>
          </a:p>
          <a:p>
            <a:r>
              <a:rPr lang="pt-BR" b="1" dirty="0"/>
              <a:t>e cantar teu amor.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E2B31A-5260-9868-AB42-A4148F094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8AC5DB97-1A3C-B569-C5EE-2E07CA28F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93641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CBE64-7B4D-83C6-6B2E-F59391366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8393D762-40DB-90E3-932B-8CB98B0EC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2588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Senhor, quem pede recebe,</a:t>
            </a:r>
          </a:p>
          <a:p>
            <a:r>
              <a:rPr lang="pt-BR" b="1" i="1" dirty="0"/>
              <a:t>quem procura, haverá de encontrar!</a:t>
            </a:r>
          </a:p>
          <a:p>
            <a:r>
              <a:rPr lang="pt-BR" b="1" i="1" dirty="0"/>
              <a:t>Do coração de Deus Pai,</a:t>
            </a:r>
          </a:p>
          <a:p>
            <a:r>
              <a:rPr lang="pt-BR" b="1" i="1" dirty="0"/>
              <a:t>bato a porta e seu dom vai me dar!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Como é boa a tua casa, como é bom morar contigo, por ti suspira Minh 'alma, meu coração, ó Deus vivo!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Senhor, quem pede recebe,</a:t>
            </a:r>
          </a:p>
          <a:p>
            <a:r>
              <a:rPr lang="pt-BR" b="1" i="1"/>
              <a:t>quem procura, haverá de encontrar!</a:t>
            </a:r>
          </a:p>
          <a:p>
            <a:r>
              <a:rPr lang="pt-BR" b="1" i="1"/>
              <a:t>Do coração de Deus Pai,</a:t>
            </a:r>
          </a:p>
          <a:p>
            <a:r>
              <a:rPr lang="pt-BR" b="1" i="1"/>
              <a:t>bato a porta e seu dom vai me dar!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95942" y="239087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Encontrou a andorinha ninho para os seus filhotes, o teu altar, tua casa, eu encontrei, ó Deus forte!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Senhor, quem pede recebe,</a:t>
            </a:r>
          </a:p>
          <a:p>
            <a:r>
              <a:rPr lang="pt-BR" b="1" i="1" dirty="0"/>
              <a:t>quem procura, haverá de encontrar!</a:t>
            </a:r>
          </a:p>
          <a:p>
            <a:r>
              <a:rPr lang="pt-BR" b="1" i="1" dirty="0"/>
              <a:t>Do coração de Deus Pai,</a:t>
            </a:r>
          </a:p>
          <a:p>
            <a:r>
              <a:rPr lang="pt-BR" b="1" i="1" dirty="0"/>
              <a:t>bato a porta e seu dom vai me dar!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Bem felizes os que moram no limiar de tua casa, os que em ti se apoiam, celebrarão tua graça!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281" y="352696"/>
            <a:ext cx="8686800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Exorto-vos, irmãos, em nome do Senhor; que não haja entre vós discórdia e divisão! Ficai sempre unidos no mesmo parecer,</a:t>
            </a:r>
          </a:p>
          <a:p>
            <a:r>
              <a:rPr lang="pt-BR" dirty="0"/>
              <a:t>na mesma fé comum,</a:t>
            </a:r>
          </a:p>
          <a:p>
            <a:r>
              <a:rPr lang="pt-BR" dirty="0"/>
              <a:t>no Espírito de Cristo!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Senhor, quem pede recebe,</a:t>
            </a:r>
          </a:p>
          <a:p>
            <a:r>
              <a:rPr lang="pt-BR" b="1" i="1"/>
              <a:t>quem procura, haverá de encontrar!</a:t>
            </a:r>
          </a:p>
          <a:p>
            <a:r>
              <a:rPr lang="pt-BR" b="1" i="1"/>
              <a:t>Do coração de Deus Pai,</a:t>
            </a:r>
          </a:p>
          <a:p>
            <a:r>
              <a:rPr lang="pt-BR" b="1" i="1"/>
              <a:t>bato a porta e seu dom vai me dar!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Pois um dia em tua casa vale mais que mil lá fora; a conviver com perversos, prefiro estar à tua porta!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841A97E-5605-7660-56D5-1601A914C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i="1"/>
              <a:t>Senhor, quem pede recebe,</a:t>
            </a:r>
          </a:p>
          <a:p>
            <a:r>
              <a:rPr lang="pt-BR" b="1" i="1"/>
              <a:t>quem procura, haverá de encontrar!</a:t>
            </a:r>
          </a:p>
          <a:p>
            <a:r>
              <a:rPr lang="pt-BR" b="1" i="1"/>
              <a:t>Do coração de Deus Pai,</a:t>
            </a:r>
          </a:p>
          <a:p>
            <a:r>
              <a:rPr lang="pt-BR" b="1" i="1"/>
              <a:t>bato a porta e seu dom vai me dar!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90768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71" y="214009"/>
            <a:ext cx="8813260" cy="6478621"/>
          </a:xfrm>
        </p:spPr>
        <p:txBody>
          <a:bodyPr anchor="ctr">
            <a:noAutofit/>
          </a:bodyPr>
          <a:lstStyle/>
          <a:p>
            <a:r>
              <a:rPr lang="pt-BR" sz="5600" b="1" dirty="0"/>
              <a:t>Reúne teu povo,</a:t>
            </a:r>
          </a:p>
          <a:p>
            <a:r>
              <a:rPr lang="pt-BR" sz="5600" b="1" dirty="0"/>
              <a:t>Senhor, nosso Deus;</a:t>
            </a:r>
          </a:p>
          <a:p>
            <a:r>
              <a:rPr lang="pt-BR" sz="5600" b="1" dirty="0"/>
              <a:t>reúne os eleitos de toda a terra, para viver na união</a:t>
            </a:r>
          </a:p>
          <a:p>
            <a:r>
              <a:rPr lang="pt-BR" sz="5600" b="1" dirty="0"/>
              <a:t>do Espírito Santo, teu dom,</a:t>
            </a:r>
          </a:p>
          <a:p>
            <a:r>
              <a:rPr lang="pt-BR" sz="5600" b="1" dirty="0"/>
              <a:t>para louvar, bendizer</a:t>
            </a:r>
          </a:p>
          <a:p>
            <a:r>
              <a:rPr lang="pt-BR" sz="5600" b="1" dirty="0"/>
              <a:t>e cantar teu amor.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60" y="214010"/>
            <a:ext cx="8861897" cy="6498076"/>
          </a:xfrm>
        </p:spPr>
        <p:txBody>
          <a:bodyPr anchor="ctr">
            <a:noAutofit/>
          </a:bodyPr>
          <a:lstStyle/>
          <a:p>
            <a:r>
              <a:rPr lang="pt-BR" dirty="0"/>
              <a:t>Nós temos dons diversos,</a:t>
            </a:r>
          </a:p>
          <a:p>
            <a:r>
              <a:rPr lang="pt-BR" dirty="0"/>
              <a:t>carismas diferentes; mas um só e mesmo Espírito atua em todos nós, levando à unidade, para na caridade</a:t>
            </a:r>
          </a:p>
          <a:p>
            <a:r>
              <a:rPr lang="pt-BR" dirty="0"/>
              <a:t>edificar o Corpo de Cristo</a:t>
            </a:r>
          </a:p>
          <a:p>
            <a:r>
              <a:rPr lang="pt-BR" dirty="0"/>
              <a:t>que nós somos.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600" b="1" dirty="0"/>
              <a:t>Reúne teu povo,</a:t>
            </a:r>
          </a:p>
          <a:p>
            <a:r>
              <a:rPr lang="pt-BR" sz="5600" b="1" dirty="0"/>
              <a:t>Senhor, nosso Deus;</a:t>
            </a:r>
          </a:p>
          <a:p>
            <a:r>
              <a:rPr lang="pt-BR" sz="5600" b="1" dirty="0"/>
              <a:t>reúne os eleitos de toda a terra, para viver na união</a:t>
            </a:r>
          </a:p>
          <a:p>
            <a:r>
              <a:rPr lang="pt-BR" sz="5600" b="1" dirty="0"/>
              <a:t>do Espírito Santo, teu dom, para louvar, bendizer</a:t>
            </a:r>
          </a:p>
          <a:p>
            <a:r>
              <a:rPr lang="pt-BR" sz="5600" b="1" dirty="0"/>
              <a:t>e cantar teu amor.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15" y="352696"/>
            <a:ext cx="8861898" cy="6230983"/>
          </a:xfrm>
        </p:spPr>
        <p:txBody>
          <a:bodyPr anchor="ctr">
            <a:noAutofit/>
          </a:bodyPr>
          <a:lstStyle/>
          <a:p>
            <a:r>
              <a:rPr lang="pt-BR" sz="5500" dirty="0"/>
              <a:t>O corpo é um só, mas temos membros Diversos que, apesar de muitos, formam um só corpo, assim também em Cristo formamos um só Corpo, pois fomos batizados num só e mesmo Espírito.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</TotalTime>
  <Words>752</Words>
  <Application>Microsoft Office PowerPoint</Application>
  <PresentationFormat>Apresentação na tela (4:3)</PresentationFormat>
  <Paragraphs>97</Paragraphs>
  <Slides>53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17° Domingo  Tempo Comum 27/07/2025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135</cp:revision>
  <dcterms:created xsi:type="dcterms:W3CDTF">2021-02-27T18:57:26Z</dcterms:created>
  <dcterms:modified xsi:type="dcterms:W3CDTF">2025-06-30T23:14:52Z</dcterms:modified>
</cp:coreProperties>
</file>