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520" r:id="rId13"/>
    <p:sldId id="521" r:id="rId14"/>
    <p:sldId id="271" r:id="rId15"/>
    <p:sldId id="460" r:id="rId16"/>
    <p:sldId id="513" r:id="rId17"/>
    <p:sldId id="503" r:id="rId18"/>
    <p:sldId id="461" r:id="rId19"/>
    <p:sldId id="406" r:id="rId20"/>
    <p:sldId id="413" r:id="rId21"/>
    <p:sldId id="330" r:id="rId22"/>
    <p:sldId id="332" r:id="rId23"/>
    <p:sldId id="471" r:id="rId24"/>
    <p:sldId id="470" r:id="rId25"/>
    <p:sldId id="389" r:id="rId26"/>
    <p:sldId id="339" r:id="rId27"/>
    <p:sldId id="512" r:id="rId28"/>
    <p:sldId id="531" r:id="rId29"/>
    <p:sldId id="524" r:id="rId30"/>
    <p:sldId id="530" r:id="rId31"/>
    <p:sldId id="529" r:id="rId32"/>
    <p:sldId id="528" r:id="rId33"/>
    <p:sldId id="527" r:id="rId34"/>
    <p:sldId id="526" r:id="rId35"/>
    <p:sldId id="525" r:id="rId36"/>
    <p:sldId id="532" r:id="rId37"/>
    <p:sldId id="536" r:id="rId38"/>
    <p:sldId id="535" r:id="rId39"/>
    <p:sldId id="534" r:id="rId40"/>
    <p:sldId id="533" r:id="rId41"/>
    <p:sldId id="538" r:id="rId42"/>
    <p:sldId id="545" r:id="rId43"/>
    <p:sldId id="544" r:id="rId44"/>
    <p:sldId id="554" r:id="rId45"/>
    <p:sldId id="553" r:id="rId46"/>
    <p:sldId id="552" r:id="rId47"/>
    <p:sldId id="551" r:id="rId48"/>
    <p:sldId id="550" r:id="rId49"/>
    <p:sldId id="549" r:id="rId50"/>
    <p:sldId id="555" r:id="rId51"/>
    <p:sldId id="560" r:id="rId52"/>
    <p:sldId id="556" r:id="rId53"/>
    <p:sldId id="562" r:id="rId54"/>
    <p:sldId id="561" r:id="rId55"/>
    <p:sldId id="557" r:id="rId56"/>
    <p:sldId id="558" r:id="rId57"/>
    <p:sldId id="559" r:id="rId58"/>
    <p:sldId id="353" r:id="rId5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61" Type="http://schemas.openxmlformats.org/officeDocument/2006/relationships/viewProps" Target="view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15° Domingo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13/07/2025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dirty="0"/>
          </a:p>
          <a:p>
            <a:r>
              <a:rPr lang="pt-BR" b="1" dirty="0"/>
              <a:t>É um prazer, Senhor,</a:t>
            </a:r>
          </a:p>
          <a:p>
            <a:r>
              <a:rPr lang="pt-BR" b="1" dirty="0"/>
              <a:t>teu nome proclamar,</a:t>
            </a:r>
          </a:p>
          <a:p>
            <a:r>
              <a:rPr lang="pt-BR" b="1" dirty="0"/>
              <a:t>cantando tua paz,</a:t>
            </a:r>
          </a:p>
          <a:p>
            <a:r>
              <a:rPr lang="pt-BR" b="1" dirty="0"/>
              <a:t>em tua casa entrar.</a:t>
            </a:r>
          </a:p>
          <a:p>
            <a:r>
              <a:rPr lang="pt-BR" b="1" dirty="0"/>
              <a:t>É um prazer, Senhor,</a:t>
            </a:r>
          </a:p>
          <a:p>
            <a:r>
              <a:rPr lang="pt-BR" b="1" dirty="0"/>
              <a:t>nos irmanar!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/>
              <a:t>Humildes, buscai a Deus e alegrai-vos:</a:t>
            </a:r>
          </a:p>
          <a:p>
            <a:r>
              <a:rPr lang="pt-BR" sz="6600" b="1" i="1"/>
              <a:t>o vosso coração reviverá!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Ó Senhor, vossas palavras são espírito e vida;</a:t>
            </a:r>
          </a:p>
          <a:p>
            <a:r>
              <a:rPr lang="pt-BR" i="1" dirty="0"/>
              <a:t>as palavras que dizeis bem que são de eterna vida!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9"/>
            <a:ext cx="7886700" cy="750816"/>
          </a:xfrm>
        </p:spPr>
        <p:txBody>
          <a:bodyPr>
            <a:normAutofit/>
          </a:bodyPr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9000" b="1" i="1" dirty="0"/>
              <a:t>Senhor, socorrei-nos</a:t>
            </a:r>
          </a:p>
          <a:p>
            <a:pPr marL="0" indent="0" algn="ctr">
              <a:buNone/>
            </a:pPr>
            <a:r>
              <a:rPr lang="pt-BR" sz="9000" b="1" i="1" dirty="0"/>
              <a:t> e salvai-nos!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529817"/>
          </a:xfrm>
        </p:spPr>
        <p:txBody>
          <a:bodyPr/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7789" y="1040860"/>
            <a:ext cx="8608422" cy="5582596"/>
          </a:xfrm>
        </p:spPr>
        <p:txBody>
          <a:bodyPr>
            <a:normAutofit/>
          </a:bodyPr>
          <a:lstStyle/>
          <a:p>
            <a:r>
              <a:rPr lang="pt-BR" b="1" dirty="0"/>
              <a:t> </a:t>
            </a:r>
            <a:r>
              <a:rPr lang="pt-BR" dirty="0"/>
              <a:t>Alegres em prece, teu povo agradece teus dons, ó Senhor. E como família,</a:t>
            </a:r>
          </a:p>
          <a:p>
            <a:r>
              <a:rPr lang="pt-BR" dirty="0"/>
              <a:t>cantando, partilha</a:t>
            </a:r>
          </a:p>
          <a:p>
            <a:r>
              <a:rPr lang="pt-BR" dirty="0"/>
              <a:t>seus dons, seu amor.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56278"/>
          </a:xfrm>
        </p:spPr>
        <p:txBody>
          <a:bodyPr/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138136"/>
            <a:ext cx="8220270" cy="535473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000" b="1" i="1" dirty="0"/>
              <a:t>Bendito seja Deus, ele escuta a minha voz! O Senhor é minha força, confia meu coração!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009" y="326571"/>
            <a:ext cx="8764621" cy="6268782"/>
          </a:xfrm>
        </p:spPr>
        <p:txBody>
          <a:bodyPr anchor="ctr">
            <a:noAutofit/>
          </a:bodyPr>
          <a:lstStyle/>
          <a:p>
            <a:r>
              <a:rPr lang="pt-BR" dirty="0"/>
              <a:t>Unidos, fazemos</a:t>
            </a:r>
          </a:p>
          <a:p>
            <a:r>
              <a:rPr lang="pt-BR" dirty="0"/>
              <a:t>os dons que trazemos,</a:t>
            </a:r>
          </a:p>
          <a:p>
            <a:r>
              <a:rPr lang="pt-BR" dirty="0"/>
              <a:t>o vinho e o pão. Quem colhe, quem planta,</a:t>
            </a:r>
          </a:p>
          <a:p>
            <a:r>
              <a:rPr lang="pt-BR" dirty="0"/>
              <a:t>quem faz e quem canta</a:t>
            </a:r>
          </a:p>
          <a:p>
            <a:r>
              <a:rPr lang="pt-BR" dirty="0"/>
              <a:t>é tudo oração.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Bem vês nesta mesa,</a:t>
            </a:r>
          </a:p>
          <a:p>
            <a:r>
              <a:rPr lang="pt-BR" dirty="0"/>
              <a:t>Deus quer, com certeza,</a:t>
            </a:r>
          </a:p>
          <a:p>
            <a:r>
              <a:rPr lang="pt-BR" dirty="0"/>
              <a:t>a todos saciar. Ninguém vá na vida, sem pão, sem comida, proclama este altar.</a:t>
            </a:r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14009" y="87550"/>
            <a:ext cx="8754893" cy="6467796"/>
          </a:xfrm>
        </p:spPr>
        <p:txBody>
          <a:bodyPr>
            <a:normAutofit fontScale="55000" lnSpcReduction="20000"/>
          </a:bodyPr>
          <a:lstStyle/>
          <a:p>
            <a:r>
              <a:rPr lang="pt-BR" sz="14100" b="1" i="1" dirty="0"/>
              <a:t>Anunciamos, Senhor, a vossa morte e proclamamos a vossa ressurreição. Vinde,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Fazei de nós uma perfeita oferenda!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656278"/>
          </a:xfrm>
        </p:spPr>
        <p:txBody>
          <a:bodyPr>
            <a:normAutofit/>
          </a:bodyPr>
          <a:lstStyle/>
          <a:p>
            <a:pPr algn="ctr"/>
            <a:r>
              <a:rPr lang="pt-BR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021406"/>
            <a:ext cx="8512935" cy="5533940"/>
          </a:xfrm>
        </p:spPr>
        <p:txBody>
          <a:bodyPr>
            <a:normAutofit lnSpcReduction="10000"/>
          </a:bodyPr>
          <a:lstStyle/>
          <a:p>
            <a:r>
              <a:rPr lang="pt-BR" b="1" dirty="0"/>
              <a:t>É um prazer, Senhor,</a:t>
            </a:r>
          </a:p>
          <a:p>
            <a:r>
              <a:rPr lang="pt-BR" b="1" dirty="0"/>
              <a:t>teu nome proclamar,</a:t>
            </a:r>
          </a:p>
          <a:p>
            <a:r>
              <a:rPr lang="pt-BR" b="1" dirty="0"/>
              <a:t>cantando tua paz,</a:t>
            </a:r>
          </a:p>
          <a:p>
            <a:r>
              <a:rPr lang="pt-BR" b="1" dirty="0"/>
              <a:t>em tua casa entrar.</a:t>
            </a:r>
          </a:p>
          <a:p>
            <a:r>
              <a:rPr lang="pt-BR" b="1" dirty="0"/>
              <a:t>É um prazer, Senhor,</a:t>
            </a:r>
          </a:p>
          <a:p>
            <a:r>
              <a:rPr lang="pt-BR" b="1" dirty="0"/>
              <a:t>nos irmanar!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Samaritano, que importa,</a:t>
            </a:r>
          </a:p>
          <a:p>
            <a:r>
              <a:rPr lang="pt-BR" b="1" i="1" dirty="0"/>
              <a:t>é só ele que tem compaixão.</a:t>
            </a:r>
          </a:p>
          <a:p>
            <a:r>
              <a:rPr lang="pt-BR" b="1" i="1" dirty="0"/>
              <a:t>Quem se aproxima e socorre,</a:t>
            </a:r>
          </a:p>
          <a:p>
            <a:r>
              <a:rPr lang="pt-BR" b="1" i="1" dirty="0"/>
              <a:t>vá, você, faça o mesmo ao irmão!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Como é boa a tua casa, como é bom morar contigo, por ti suspira Minh 'alma, meu coração, ó Deus vivo!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endParaRPr lang="pt-BR" b="1" i="1" dirty="0"/>
          </a:p>
          <a:p>
            <a:r>
              <a:rPr lang="pt-BR" b="1" i="1" dirty="0"/>
              <a:t>Samaritano, que importa,</a:t>
            </a:r>
          </a:p>
          <a:p>
            <a:r>
              <a:rPr lang="pt-BR" b="1" i="1" dirty="0"/>
              <a:t>é só ele que tem compaixão.</a:t>
            </a:r>
          </a:p>
          <a:p>
            <a:r>
              <a:rPr lang="pt-BR" b="1" i="1" dirty="0"/>
              <a:t>Quem se aproxima e socorre,</a:t>
            </a:r>
          </a:p>
          <a:p>
            <a:r>
              <a:rPr lang="pt-BR" b="1" i="1" dirty="0"/>
              <a:t>vá, você, faça o mesmo ao irmão!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Encontrou a andorinha ninho para os seus filhotes, o teu altar, tua casa, eu encontrei, ó Deus forte!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/>
              <a:t>Samaritano, que importa,</a:t>
            </a:r>
          </a:p>
          <a:p>
            <a:r>
              <a:rPr lang="pt-BR" b="1" i="1"/>
              <a:t>é só ele que tem compaixão.</a:t>
            </a:r>
          </a:p>
          <a:p>
            <a:r>
              <a:rPr lang="pt-BR" b="1" i="1"/>
              <a:t>Quem se aproxima e socorre,</a:t>
            </a:r>
          </a:p>
          <a:p>
            <a:r>
              <a:rPr lang="pt-BR" b="1" i="1"/>
              <a:t>vá, você, faça o mesmo ao irmão!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Bem felizes os que moram no limiar de tua casa, os que em ti se apoiam, celebrarão tua graça!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endParaRPr lang="pt-BR" b="1" i="1" dirty="0"/>
          </a:p>
          <a:p>
            <a:r>
              <a:rPr lang="pt-BR" b="1" i="1" dirty="0"/>
              <a:t>Samaritano, que importa,</a:t>
            </a:r>
          </a:p>
          <a:p>
            <a:r>
              <a:rPr lang="pt-BR" b="1" i="1" dirty="0"/>
              <a:t>é só ele que tem compaixão.</a:t>
            </a:r>
          </a:p>
          <a:p>
            <a:r>
              <a:rPr lang="pt-BR" b="1" i="1" dirty="0"/>
              <a:t>Quem se aproxima e socorre,</a:t>
            </a:r>
          </a:p>
          <a:p>
            <a:r>
              <a:rPr lang="pt-BR" b="1" i="1" dirty="0"/>
              <a:t>vá, você, faça o mesmo ao irmão!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Pois um dia em tua casa vale mais que mil lá </a:t>
            </a:r>
            <a:r>
              <a:rPr lang="pt-BR" sz="6600" i="1" dirty="0" err="1"/>
              <a:t>fora;a</a:t>
            </a:r>
            <a:r>
              <a:rPr lang="pt-BR" sz="6600" i="1" dirty="0"/>
              <a:t> conviver com perversos, prefiro estar à tua porta!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B841A97E-5605-7660-56D5-1601A914C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pt-BR" b="1" i="1" dirty="0"/>
          </a:p>
          <a:p>
            <a:r>
              <a:rPr lang="pt-BR" b="1" i="1" dirty="0"/>
              <a:t>Samaritano, que importa,</a:t>
            </a:r>
          </a:p>
          <a:p>
            <a:r>
              <a:rPr lang="pt-BR" b="1" i="1" dirty="0"/>
              <a:t>é só ele que tem compaixão.</a:t>
            </a:r>
          </a:p>
          <a:p>
            <a:r>
              <a:rPr lang="pt-BR" b="1" i="1" dirty="0"/>
              <a:t>Quem se aproxima e socorre,</a:t>
            </a:r>
          </a:p>
          <a:p>
            <a:r>
              <a:rPr lang="pt-BR" b="1" i="1" dirty="0"/>
              <a:t>vá, você, faça o mesmo ao irmão!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90768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Bem feliz quem acha em ti força para caminhar,</a:t>
            </a:r>
          </a:p>
          <a:p>
            <a:r>
              <a:rPr lang="pt-BR" sz="6600" i="1" dirty="0"/>
              <a:t>passando por terra seca em fontes vai transformar.</a:t>
            </a:r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Nossos lábios te aclamam,</a:t>
            </a:r>
          </a:p>
          <a:p>
            <a:r>
              <a:rPr lang="pt-BR" dirty="0"/>
              <a:t>caminhamos na alegria!</a:t>
            </a:r>
          </a:p>
          <a:p>
            <a:r>
              <a:rPr lang="pt-BR" dirty="0"/>
              <a:t>Tua lei recordamos,</a:t>
            </a:r>
          </a:p>
          <a:p>
            <a:r>
              <a:rPr lang="pt-BR" dirty="0"/>
              <a:t>meditando-a noite e dia!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36446A-C53D-2E42-F956-B67554AFBF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37A426DA-8309-7635-8B36-5C981CD5F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92500" lnSpcReduction="20000"/>
          </a:bodyPr>
          <a:lstStyle/>
          <a:p>
            <a:endParaRPr lang="pt-BR" sz="6600" b="1" i="1" dirty="0"/>
          </a:p>
          <a:p>
            <a:r>
              <a:rPr lang="pt-BR" sz="6600" b="1" i="1" dirty="0"/>
              <a:t>Samaritano, que importa,</a:t>
            </a:r>
          </a:p>
          <a:p>
            <a:r>
              <a:rPr lang="pt-BR" sz="6600" b="1" i="1" dirty="0"/>
              <a:t>é só ele que tem compaixão.</a:t>
            </a:r>
          </a:p>
          <a:p>
            <a:r>
              <a:rPr lang="pt-BR" sz="6600" b="1" i="1" dirty="0"/>
              <a:t>Quem se aproxima e socorre,</a:t>
            </a:r>
          </a:p>
          <a:p>
            <a:r>
              <a:rPr lang="pt-BR" sz="6600" b="1" i="1" dirty="0"/>
              <a:t>vá, você, faça o mesmo ao irmão!</a:t>
            </a:r>
          </a:p>
          <a:p>
            <a:endParaRPr lang="pt-BR" sz="6600" i="1" dirty="0"/>
          </a:p>
        </p:txBody>
      </p:sp>
    </p:spTree>
    <p:extLst>
      <p:ext uri="{BB962C8B-B14F-4D97-AF65-F5344CB8AC3E}">
        <p14:creationId xmlns:p14="http://schemas.microsoft.com/office/powerpoint/2010/main" val="311221469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2228BC-69CC-DBAC-81EA-EBD8A376C5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3FB399AD-492C-8A2A-2276-260545008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Tuas bênçãos vão chover, tudo vai virar jardim.</a:t>
            </a:r>
          </a:p>
          <a:p>
            <a:r>
              <a:rPr lang="pt-BR" sz="6600" i="1" dirty="0"/>
              <a:t>Passando sempre mais fortes em Sião vão ver Deus enfim!</a:t>
            </a:r>
          </a:p>
        </p:txBody>
      </p:sp>
    </p:spTree>
    <p:extLst>
      <p:ext uri="{BB962C8B-B14F-4D97-AF65-F5344CB8AC3E}">
        <p14:creationId xmlns:p14="http://schemas.microsoft.com/office/powerpoint/2010/main" val="42917203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722055-913C-7869-193B-8610028D3D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AB53E5C5-A967-D262-257D-7D9DB645C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endParaRPr lang="pt-BR" b="1" i="1" dirty="0"/>
          </a:p>
          <a:p>
            <a:r>
              <a:rPr lang="pt-BR" b="1" i="1" dirty="0"/>
              <a:t>Samaritano, que importa,</a:t>
            </a:r>
          </a:p>
          <a:p>
            <a:r>
              <a:rPr lang="pt-BR" b="1" i="1" dirty="0"/>
              <a:t>é só ele que tem compaixão.</a:t>
            </a:r>
          </a:p>
          <a:p>
            <a:r>
              <a:rPr lang="pt-BR" b="1" i="1" dirty="0"/>
              <a:t>Quem se aproxima e socorre,</a:t>
            </a:r>
          </a:p>
          <a:p>
            <a:r>
              <a:rPr lang="pt-BR" b="1" i="1" dirty="0"/>
              <a:t>vá, você, faça o mesmo ao irmão!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025826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E9A2E4-9BF0-83CA-3461-42A263D6E0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CBBCFC00-8BDC-522E-21A6-A86752032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Autofit/>
          </a:bodyPr>
          <a:lstStyle/>
          <a:p>
            <a:r>
              <a:rPr lang="pt-BR" sz="6600" i="1" dirty="0"/>
              <a:t>Senhor Deus onipotente, ouve a prece do teu Cristo, repara, ó Deus, nossa força, pra face do teu ungido!</a:t>
            </a:r>
          </a:p>
        </p:txBody>
      </p:sp>
    </p:spTree>
    <p:extLst>
      <p:ext uri="{BB962C8B-B14F-4D97-AF65-F5344CB8AC3E}">
        <p14:creationId xmlns:p14="http://schemas.microsoft.com/office/powerpoint/2010/main" val="180257976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73DDA6-94C5-AAC5-4428-BD71FBBAB0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E8B4AC39-88FB-8678-8A69-0BF0E8753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endParaRPr lang="pt-BR" b="1" i="1" dirty="0"/>
          </a:p>
          <a:p>
            <a:r>
              <a:rPr lang="pt-BR" b="1" i="1" dirty="0"/>
              <a:t>Samaritano, que importa,</a:t>
            </a:r>
          </a:p>
          <a:p>
            <a:r>
              <a:rPr lang="pt-BR" b="1" i="1" dirty="0"/>
              <a:t>é só ele que tem compaixão.</a:t>
            </a:r>
          </a:p>
          <a:p>
            <a:r>
              <a:rPr lang="pt-BR" b="1" i="1" dirty="0"/>
              <a:t>Quem se aproxima e socorre,</a:t>
            </a:r>
          </a:p>
          <a:p>
            <a:r>
              <a:rPr lang="pt-BR" b="1" i="1" dirty="0"/>
              <a:t>vá, você, faça o mesmo ao irmão!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61617333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dirty="0"/>
          </a:p>
          <a:p>
            <a:r>
              <a:rPr lang="pt-BR" b="1" dirty="0"/>
              <a:t>É um prazer, Senhor,</a:t>
            </a:r>
          </a:p>
          <a:p>
            <a:r>
              <a:rPr lang="pt-BR" b="1" dirty="0"/>
              <a:t>teu nome proclamar,</a:t>
            </a:r>
          </a:p>
          <a:p>
            <a:r>
              <a:rPr lang="pt-BR" b="1" dirty="0"/>
              <a:t>cantando tua paz,</a:t>
            </a:r>
          </a:p>
          <a:p>
            <a:r>
              <a:rPr lang="pt-BR" b="1" dirty="0"/>
              <a:t>em tua casa entrar.</a:t>
            </a:r>
          </a:p>
          <a:p>
            <a:r>
              <a:rPr lang="pt-BR" b="1" dirty="0"/>
              <a:t>É um prazer, Senhor,</a:t>
            </a:r>
          </a:p>
          <a:p>
            <a:r>
              <a:rPr lang="pt-BR" b="1" dirty="0"/>
              <a:t>nos irmanar!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Toda terra te adore,</a:t>
            </a:r>
          </a:p>
          <a:p>
            <a:r>
              <a:rPr lang="pt-BR" dirty="0"/>
              <a:t>pois tu és nossa Verdade!</a:t>
            </a:r>
          </a:p>
          <a:p>
            <a:r>
              <a:rPr lang="pt-BR" dirty="0"/>
              <a:t>Na assembleia revelas</a:t>
            </a:r>
          </a:p>
          <a:p>
            <a:r>
              <a:rPr lang="pt-BR" dirty="0"/>
              <a:t>a beleza da unidade!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dirty="0"/>
          </a:p>
          <a:p>
            <a:r>
              <a:rPr lang="pt-BR" b="1" dirty="0"/>
              <a:t>É um prazer, Senhor,</a:t>
            </a:r>
          </a:p>
          <a:p>
            <a:r>
              <a:rPr lang="pt-BR" b="1" dirty="0"/>
              <a:t>teu nome proclamar,</a:t>
            </a:r>
          </a:p>
          <a:p>
            <a:r>
              <a:rPr lang="pt-BR" b="1" dirty="0"/>
              <a:t>cantando tua paz,</a:t>
            </a:r>
          </a:p>
          <a:p>
            <a:r>
              <a:rPr lang="pt-BR" b="1" dirty="0"/>
              <a:t>em tua casa entrar.</a:t>
            </a:r>
          </a:p>
          <a:p>
            <a:r>
              <a:rPr lang="pt-BR" b="1" dirty="0"/>
              <a:t>É um prazer, Senhor,</a:t>
            </a:r>
          </a:p>
          <a:p>
            <a:r>
              <a:rPr lang="pt-BR" b="1" dirty="0"/>
              <a:t>nos irmanar!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dirty="0"/>
              <a:t>Somos, sim, teu rebanho,</a:t>
            </a:r>
          </a:p>
          <a:p>
            <a:r>
              <a:rPr lang="pt-BR" sz="5400" dirty="0"/>
              <a:t>novo povo, teus eleitos!</a:t>
            </a:r>
          </a:p>
          <a:p>
            <a:r>
              <a:rPr lang="pt-BR" sz="5400" dirty="0"/>
              <a:t>Nos convidas na vida</a:t>
            </a:r>
          </a:p>
          <a:p>
            <a:r>
              <a:rPr lang="pt-BR" sz="5400" dirty="0"/>
              <a:t>a saciar-nos dos teus feitos!</a:t>
            </a:r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1411</TotalTime>
  <Words>798</Words>
  <Application>Microsoft Office PowerPoint</Application>
  <PresentationFormat>Apresentação na tela (4:3)</PresentationFormat>
  <Paragraphs>123</Paragraphs>
  <Slides>55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55</vt:i4>
      </vt:variant>
    </vt:vector>
  </HeadingPairs>
  <TitlesOfParts>
    <vt:vector size="63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15° Domingo  Tempo Comum 13/07/2025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132</cp:revision>
  <dcterms:created xsi:type="dcterms:W3CDTF">2021-02-27T18:57:26Z</dcterms:created>
  <dcterms:modified xsi:type="dcterms:W3CDTF">2025-06-30T21:34:38Z</dcterms:modified>
</cp:coreProperties>
</file>