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</p:sldMasterIdLst>
  <p:sldIdLst>
    <p:sldId id="258" r:id="rId5"/>
    <p:sldId id="514" r:id="rId6"/>
    <p:sldId id="260" r:id="rId7"/>
    <p:sldId id="265" r:id="rId8"/>
    <p:sldId id="262" r:id="rId9"/>
    <p:sldId id="494" r:id="rId10"/>
    <p:sldId id="515" r:id="rId11"/>
    <p:sldId id="517" r:id="rId12"/>
    <p:sldId id="520" r:id="rId13"/>
    <p:sldId id="521" r:id="rId14"/>
    <p:sldId id="271" r:id="rId15"/>
    <p:sldId id="460" r:id="rId16"/>
    <p:sldId id="513" r:id="rId17"/>
    <p:sldId id="503" r:id="rId18"/>
    <p:sldId id="461" r:id="rId19"/>
    <p:sldId id="406" r:id="rId20"/>
    <p:sldId id="413" r:id="rId21"/>
    <p:sldId id="330" r:id="rId22"/>
    <p:sldId id="332" r:id="rId23"/>
    <p:sldId id="471" r:id="rId24"/>
    <p:sldId id="470" r:id="rId25"/>
    <p:sldId id="389" r:id="rId26"/>
    <p:sldId id="339" r:id="rId27"/>
    <p:sldId id="512" r:id="rId28"/>
    <p:sldId id="531" r:id="rId29"/>
    <p:sldId id="524" r:id="rId30"/>
    <p:sldId id="530" r:id="rId31"/>
    <p:sldId id="529" r:id="rId32"/>
    <p:sldId id="528" r:id="rId33"/>
    <p:sldId id="527" r:id="rId34"/>
    <p:sldId id="526" r:id="rId35"/>
    <p:sldId id="525" r:id="rId36"/>
    <p:sldId id="532" r:id="rId37"/>
    <p:sldId id="536" r:id="rId38"/>
    <p:sldId id="535" r:id="rId39"/>
    <p:sldId id="534" r:id="rId40"/>
    <p:sldId id="533" r:id="rId41"/>
    <p:sldId id="538" r:id="rId42"/>
    <p:sldId id="537" r:id="rId43"/>
    <p:sldId id="539" r:id="rId44"/>
    <p:sldId id="545" r:id="rId45"/>
    <p:sldId id="544" r:id="rId46"/>
    <p:sldId id="554" r:id="rId47"/>
    <p:sldId id="553" r:id="rId48"/>
    <p:sldId id="552" r:id="rId49"/>
    <p:sldId id="551" r:id="rId50"/>
    <p:sldId id="550" r:id="rId51"/>
    <p:sldId id="549" r:id="rId52"/>
    <p:sldId id="555" r:id="rId53"/>
    <p:sldId id="556" r:id="rId54"/>
    <p:sldId id="557" r:id="rId55"/>
    <p:sldId id="558" r:id="rId56"/>
    <p:sldId id="353" r:id="rId5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presProps" Target="presProps.xml"/><Relationship Id="rId5" Type="http://schemas.openxmlformats.org/officeDocument/2006/relationships/slide" Target="slides/slide1.xml"/><Relationship Id="rId61" Type="http://schemas.openxmlformats.org/officeDocument/2006/relationships/tableStyles" Target="tableStyle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16° Domingo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Tempo Comum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06/07/2025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b="1" dirty="0"/>
          </a:p>
          <a:p>
            <a:r>
              <a:rPr lang="pt-BR" b="1" dirty="0"/>
              <a:t>É um prazer, Senhor,</a:t>
            </a:r>
          </a:p>
          <a:p>
            <a:r>
              <a:rPr lang="pt-BR" b="1" dirty="0"/>
              <a:t>teu nome proclamar,</a:t>
            </a:r>
          </a:p>
          <a:p>
            <a:r>
              <a:rPr lang="pt-BR" b="1" dirty="0"/>
              <a:t>cantando tua paz,</a:t>
            </a:r>
          </a:p>
          <a:p>
            <a:r>
              <a:rPr lang="pt-BR" b="1" dirty="0"/>
              <a:t>em tua casa entrar.</a:t>
            </a:r>
          </a:p>
          <a:p>
            <a:r>
              <a:rPr lang="pt-BR" b="1" dirty="0"/>
              <a:t>É um prazer, Senhor,</a:t>
            </a:r>
          </a:p>
          <a:p>
            <a:r>
              <a:rPr lang="pt-BR" b="1" dirty="0"/>
              <a:t>nos irmanar!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3736" y="326570"/>
            <a:ext cx="8774349" cy="6346603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Aclamai o Senhor Deus, ó terra inteira.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A paz de Cristo reine em vossos corações;</a:t>
            </a:r>
          </a:p>
          <a:p>
            <a:r>
              <a:rPr lang="pt-BR" i="1" dirty="0"/>
              <a:t>ricamente habite em vós sua palavra! 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8"/>
            <a:ext cx="7886700" cy="923731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/>
              <a:t>Em vós, confiamos, Senhor!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549273"/>
          </a:xfrm>
        </p:spPr>
        <p:txBody>
          <a:bodyPr/>
          <a:lstStyle/>
          <a:p>
            <a:pPr algn="ctr"/>
            <a:r>
              <a:rPr lang="pt-B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992221"/>
            <a:ext cx="8608422" cy="5611779"/>
          </a:xfrm>
        </p:spPr>
        <p:txBody>
          <a:bodyPr>
            <a:normAutofit/>
          </a:bodyPr>
          <a:lstStyle/>
          <a:p>
            <a:r>
              <a:rPr lang="pt-BR" dirty="0"/>
              <a:t>Alegres em prece, teu povo agradece teus dons, ó Senhor. E como família, cantando, partilha seus dons, seu amor.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8253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287624"/>
            <a:ext cx="8220270" cy="520525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pt-BR" b="1" i="1" dirty="0"/>
              <a:t>Bendito seja Deus, ele escuta a minha voz!</a:t>
            </a:r>
          </a:p>
          <a:p>
            <a:pPr marL="0" indent="0" algn="ctr">
              <a:buNone/>
            </a:pPr>
            <a:r>
              <a:rPr lang="pt-BR" b="1" i="1" dirty="0"/>
              <a:t>O Senhor é minha força, confia meu coração!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6278510"/>
          </a:xfrm>
        </p:spPr>
        <p:txBody>
          <a:bodyPr anchor="ctr">
            <a:noAutofit/>
          </a:bodyPr>
          <a:lstStyle/>
          <a:p>
            <a:r>
              <a:rPr lang="pt-BR" dirty="0"/>
              <a:t>Unidos, fazemos</a:t>
            </a:r>
          </a:p>
          <a:p>
            <a:r>
              <a:rPr lang="pt-BR" dirty="0"/>
              <a:t>os dons que trazemos,</a:t>
            </a:r>
          </a:p>
          <a:p>
            <a:r>
              <a:rPr lang="pt-BR" dirty="0"/>
              <a:t>o vinho e o pão. Quem colhe, quem planta,</a:t>
            </a:r>
          </a:p>
          <a:p>
            <a:r>
              <a:rPr lang="pt-BR" dirty="0"/>
              <a:t>quem faz e quem canta</a:t>
            </a:r>
          </a:p>
          <a:p>
            <a:r>
              <a:rPr lang="pt-BR" dirty="0"/>
              <a:t>é tudo oração.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dirty="0"/>
              <a:t>Bem vês nesta mesa,</a:t>
            </a:r>
          </a:p>
          <a:p>
            <a:r>
              <a:rPr lang="pt-BR" dirty="0"/>
              <a:t>Deus quer, com certeza,</a:t>
            </a:r>
          </a:p>
          <a:p>
            <a:r>
              <a:rPr lang="pt-BR" dirty="0"/>
              <a:t>a todos saciar.</a:t>
            </a:r>
          </a:p>
          <a:p>
            <a:r>
              <a:rPr lang="pt-BR" dirty="0"/>
              <a:t>Ninguém vá na vida,</a:t>
            </a:r>
          </a:p>
          <a:p>
            <a:r>
              <a:rPr lang="pt-BR" dirty="0"/>
              <a:t>sem pão, sem comida,</a:t>
            </a:r>
          </a:p>
          <a:p>
            <a:r>
              <a:rPr lang="pt-BR" dirty="0"/>
              <a:t>proclama este altar.</a:t>
            </a:r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Bendito vosso Filho, presente entre nós!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8800" b="1" i="1" dirty="0"/>
              <a:t>Enviai vosso Espírito Santo!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sz="8800" b="1" i="1" dirty="0"/>
              <a:t>Todas as vezes que comemos deste pão e bebemos deste cálice, anunciamos, Senhor, a vossa morte, enquanto esperamos vossa vinda!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Espírito,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Confirmai na unidade 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Concedei-lhes, ó Senhor a luz eterna!</a:t>
            </a:r>
          </a:p>
        </p:txBody>
      </p:sp>
    </p:spTree>
    <p:extLst>
      <p:ext uri="{BB962C8B-B14F-4D97-AF65-F5344CB8AC3E}">
        <p14:creationId xmlns:p14="http://schemas.microsoft.com/office/powerpoint/2010/main" val="3614181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870287"/>
          </a:xfrm>
        </p:spPr>
        <p:txBody>
          <a:bodyPr>
            <a:normAutofit/>
          </a:bodyPr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1285" y="1235414"/>
            <a:ext cx="8638162" cy="5319932"/>
          </a:xfrm>
        </p:spPr>
        <p:txBody>
          <a:bodyPr>
            <a:normAutofit lnSpcReduction="10000"/>
          </a:bodyPr>
          <a:lstStyle/>
          <a:p>
            <a:r>
              <a:rPr lang="pt-BR" b="1" dirty="0"/>
              <a:t>É um prazer, Senhor,</a:t>
            </a:r>
          </a:p>
          <a:p>
            <a:r>
              <a:rPr lang="pt-BR" b="1" dirty="0"/>
              <a:t>teu nome proclamar,</a:t>
            </a:r>
          </a:p>
          <a:p>
            <a:r>
              <a:rPr lang="pt-BR" b="1" dirty="0"/>
              <a:t>cantando tua paz,</a:t>
            </a:r>
          </a:p>
          <a:p>
            <a:r>
              <a:rPr lang="pt-BR" b="1" dirty="0"/>
              <a:t>em tua casa entrar.</a:t>
            </a:r>
          </a:p>
          <a:p>
            <a:r>
              <a:rPr lang="pt-BR" b="1" dirty="0"/>
              <a:t>É um prazer, Senhor,</a:t>
            </a:r>
          </a:p>
          <a:p>
            <a:r>
              <a:rPr lang="pt-BR" b="1" dirty="0"/>
              <a:t>nos irmanar!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224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Setenta e dois escolheu,</a:t>
            </a:r>
          </a:p>
          <a:p>
            <a:r>
              <a:rPr lang="pt-BR" b="1" i="1" dirty="0"/>
              <a:t>seus discípulos Cristo enviou,</a:t>
            </a:r>
          </a:p>
          <a:p>
            <a:r>
              <a:rPr lang="pt-BR" b="1" i="1" dirty="0"/>
              <a:t>pra dar notícia do Reino,</a:t>
            </a:r>
          </a:p>
          <a:p>
            <a:r>
              <a:rPr lang="pt-BR" b="1" i="1" dirty="0"/>
              <a:t>anunciando que o céu já chegou!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Como é boa a tua casa, como é bom morar contigo, por ti suspira </a:t>
            </a:r>
            <a:r>
              <a:rPr lang="pt-BR" sz="6600" i="1" dirty="0" err="1"/>
              <a:t>minh'alma</a:t>
            </a:r>
            <a:r>
              <a:rPr lang="pt-BR" sz="6600" i="1" dirty="0"/>
              <a:t>, meu coração, ó Deus vivo!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Setenta e dois escolheu,</a:t>
            </a:r>
          </a:p>
          <a:p>
            <a:r>
              <a:rPr lang="pt-BR" b="1" i="1" dirty="0"/>
              <a:t>seus discípulos Cristo enviou,</a:t>
            </a:r>
          </a:p>
          <a:p>
            <a:r>
              <a:rPr lang="pt-BR" b="1" i="1" dirty="0"/>
              <a:t>pra dar notícia do Reino,</a:t>
            </a:r>
          </a:p>
          <a:p>
            <a:r>
              <a:rPr lang="pt-BR" b="1" i="1" dirty="0"/>
              <a:t>anunciando que o céu já chegou!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Encontrou a andorinha ninho para os seus filhotes,</a:t>
            </a:r>
          </a:p>
          <a:p>
            <a:r>
              <a:rPr lang="pt-BR" sz="6600" i="1" dirty="0"/>
              <a:t>o teu altar, tua casa, eu encontrei, ó Deus forte!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/>
              <a:t>Setenta e dois escolheu,</a:t>
            </a:r>
          </a:p>
          <a:p>
            <a:r>
              <a:rPr lang="pt-BR" b="1" i="1"/>
              <a:t>seus discípulos Cristo enviou,</a:t>
            </a:r>
          </a:p>
          <a:p>
            <a:r>
              <a:rPr lang="pt-BR" b="1" i="1"/>
              <a:t>pra dar notícia do Reino,</a:t>
            </a:r>
          </a:p>
          <a:p>
            <a:r>
              <a:rPr lang="pt-BR" b="1" i="1"/>
              <a:t>anunciando que o céu já chegou!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Bem felizes os que moram no limiar de tua casa, os que em ti se apoiam, celebrarão tua graça!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Setenta e dois escolheu,</a:t>
            </a:r>
          </a:p>
          <a:p>
            <a:r>
              <a:rPr lang="pt-BR" b="1" i="1" dirty="0"/>
              <a:t>seus discípulos Cristo enviou,</a:t>
            </a:r>
          </a:p>
          <a:p>
            <a:r>
              <a:rPr lang="pt-BR" b="1" i="1" dirty="0"/>
              <a:t>pra dar notícia do Reino,</a:t>
            </a:r>
          </a:p>
          <a:p>
            <a:r>
              <a:rPr lang="pt-BR" b="1" i="1" dirty="0"/>
              <a:t>anunciando que o céu já chegou!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Pois um dia em tua casa vale mais que mil lá fora; a conviver com perversos, prefiro estar à tua porta!</a:t>
            </a:r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009" y="352696"/>
            <a:ext cx="8745165" cy="6230983"/>
          </a:xfrm>
        </p:spPr>
        <p:txBody>
          <a:bodyPr anchor="ctr">
            <a:noAutofit/>
          </a:bodyPr>
          <a:lstStyle/>
          <a:p>
            <a:r>
              <a:rPr lang="pt-BR" sz="6600" dirty="0"/>
              <a:t>Nossos lábios te aclamam, caminhamos na alegria! Tua lei recordamos,</a:t>
            </a:r>
          </a:p>
          <a:p>
            <a:r>
              <a:rPr lang="pt-BR" sz="6600" dirty="0"/>
              <a:t>meditando-a noite e dia!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Setenta e dois escolheu,</a:t>
            </a:r>
          </a:p>
          <a:p>
            <a:r>
              <a:rPr lang="pt-BR" b="1" i="1" dirty="0"/>
              <a:t>seus discípulos Cristo enviou,</a:t>
            </a:r>
          </a:p>
          <a:p>
            <a:r>
              <a:rPr lang="pt-BR" b="1" i="1" dirty="0"/>
              <a:t>pra dar notícia do Reino,</a:t>
            </a:r>
          </a:p>
          <a:p>
            <a:r>
              <a:rPr lang="pt-BR" b="1" i="1" dirty="0"/>
              <a:t>anunciando que o céu já chegou!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30482044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1CC551-D2DC-2589-B087-60A32FEBE5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5CB9298B-079A-D9F1-1485-9167D8585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Bem feliz quem acha em ti força para caminhar,</a:t>
            </a:r>
          </a:p>
          <a:p>
            <a:r>
              <a:rPr lang="pt-BR" sz="6600" i="1" dirty="0"/>
              <a:t>passando por terra seca em fontes vai transformar.</a:t>
            </a:r>
          </a:p>
        </p:txBody>
      </p:sp>
    </p:spTree>
    <p:extLst>
      <p:ext uri="{BB962C8B-B14F-4D97-AF65-F5344CB8AC3E}">
        <p14:creationId xmlns:p14="http://schemas.microsoft.com/office/powerpoint/2010/main" val="319442483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4E6683-8263-0E68-4379-8CAA016000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9473A034-127B-69AD-E2B2-8CAB0102B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Setenta e dois escolheu,</a:t>
            </a:r>
          </a:p>
          <a:p>
            <a:r>
              <a:rPr lang="pt-BR" b="1" i="1" dirty="0"/>
              <a:t>seus discípulos Cristo enviou,</a:t>
            </a:r>
          </a:p>
          <a:p>
            <a:r>
              <a:rPr lang="pt-BR" b="1" i="1" dirty="0"/>
              <a:t>pra dar notícia do Reino,</a:t>
            </a:r>
          </a:p>
          <a:p>
            <a:r>
              <a:rPr lang="pt-BR" b="1" i="1" dirty="0"/>
              <a:t>anunciando que o céu já chegou!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7678717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É um prazer, Senhor,</a:t>
            </a:r>
          </a:p>
          <a:p>
            <a:r>
              <a:rPr lang="pt-BR" b="1" dirty="0"/>
              <a:t>teu nome proclamar,</a:t>
            </a:r>
          </a:p>
          <a:p>
            <a:r>
              <a:rPr lang="pt-BR" b="1" dirty="0"/>
              <a:t>cantando tua paz,</a:t>
            </a:r>
          </a:p>
          <a:p>
            <a:r>
              <a:rPr lang="pt-BR" b="1" dirty="0"/>
              <a:t>em tua casa entrar.</a:t>
            </a:r>
          </a:p>
          <a:p>
            <a:r>
              <a:rPr lang="pt-BR" b="1" dirty="0"/>
              <a:t>É um prazer, Senhor,</a:t>
            </a:r>
          </a:p>
          <a:p>
            <a:r>
              <a:rPr lang="pt-BR" b="1" dirty="0"/>
              <a:t>nos irmanar!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sz="6600" dirty="0"/>
              <a:t>Toda terra te adore,</a:t>
            </a:r>
          </a:p>
          <a:p>
            <a:r>
              <a:rPr lang="pt-BR" sz="6600" dirty="0"/>
              <a:t>pois tu és nossa Verdade! Na assembleia revelas a beleza da unidade!</a:t>
            </a:r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É um prazer, Senhor,</a:t>
            </a:r>
          </a:p>
          <a:p>
            <a:r>
              <a:rPr lang="pt-BR" b="1" dirty="0"/>
              <a:t>teu nome proclamar,</a:t>
            </a:r>
          </a:p>
          <a:p>
            <a:r>
              <a:rPr lang="pt-BR" b="1" dirty="0"/>
              <a:t>cantando tua paz,</a:t>
            </a:r>
          </a:p>
          <a:p>
            <a:r>
              <a:rPr lang="pt-BR" b="1" dirty="0"/>
              <a:t>em tua casa entrar.</a:t>
            </a:r>
          </a:p>
          <a:p>
            <a:r>
              <a:rPr lang="pt-BR" b="1" dirty="0"/>
              <a:t>É um prazer, Senhor,</a:t>
            </a:r>
          </a:p>
          <a:p>
            <a:r>
              <a:rPr lang="pt-BR" b="1" dirty="0"/>
              <a:t>nos irmanar!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6600" dirty="0"/>
              <a:t>Somos, sim, teu rebanho, novo povo, teus eleitos! Nos convidas na vida</a:t>
            </a:r>
          </a:p>
          <a:p>
            <a:r>
              <a:rPr lang="pt-BR" sz="6600" dirty="0"/>
              <a:t>a saciar-nos dos teus feitos!</a:t>
            </a:r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1365</TotalTime>
  <Words>669</Words>
  <Application>Microsoft Office PowerPoint</Application>
  <PresentationFormat>Apresentação na tela (4:3)</PresentationFormat>
  <Paragraphs>100</Paragraphs>
  <Slides>53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53</vt:i4>
      </vt:variant>
    </vt:vector>
  </HeadingPairs>
  <TitlesOfParts>
    <vt:vector size="61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2_Tema do Office</vt:lpstr>
      <vt:lpstr>16° Domingo  Tempo Comum 06/07/2025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132</cp:revision>
  <dcterms:created xsi:type="dcterms:W3CDTF">2021-02-27T18:57:26Z</dcterms:created>
  <dcterms:modified xsi:type="dcterms:W3CDTF">2025-06-30T20:15:32Z</dcterms:modified>
</cp:coreProperties>
</file>