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559" r:id="rId8"/>
    <p:sldId id="262" r:id="rId9"/>
    <p:sldId id="494" r:id="rId10"/>
    <p:sldId id="515" r:id="rId11"/>
    <p:sldId id="517" r:id="rId12"/>
    <p:sldId id="271" r:id="rId13"/>
    <p:sldId id="460" r:id="rId14"/>
    <p:sldId id="513" r:id="rId15"/>
    <p:sldId id="503" r:id="rId16"/>
    <p:sldId id="560" r:id="rId17"/>
    <p:sldId id="568" r:id="rId18"/>
    <p:sldId id="569" r:id="rId19"/>
    <p:sldId id="570" r:id="rId20"/>
    <p:sldId id="573" r:id="rId21"/>
    <p:sldId id="572" r:id="rId22"/>
    <p:sldId id="571" r:id="rId23"/>
    <p:sldId id="576" r:id="rId24"/>
    <p:sldId id="575" r:id="rId25"/>
    <p:sldId id="574" r:id="rId26"/>
    <p:sldId id="561" r:id="rId27"/>
    <p:sldId id="461" r:id="rId28"/>
    <p:sldId id="406" r:id="rId29"/>
    <p:sldId id="413" r:id="rId30"/>
    <p:sldId id="330" r:id="rId31"/>
    <p:sldId id="332" r:id="rId32"/>
    <p:sldId id="471" r:id="rId33"/>
    <p:sldId id="470" r:id="rId34"/>
    <p:sldId id="578" r:id="rId35"/>
    <p:sldId id="577" r:id="rId36"/>
    <p:sldId id="580" r:id="rId37"/>
    <p:sldId id="579" r:id="rId38"/>
    <p:sldId id="389" r:id="rId39"/>
    <p:sldId id="339" r:id="rId40"/>
    <p:sldId id="512" r:id="rId41"/>
    <p:sldId id="531" r:id="rId42"/>
    <p:sldId id="524" r:id="rId43"/>
    <p:sldId id="530" r:id="rId44"/>
    <p:sldId id="525" r:id="rId45"/>
    <p:sldId id="535" r:id="rId46"/>
    <p:sldId id="534" r:id="rId47"/>
    <p:sldId id="533" r:id="rId48"/>
    <p:sldId id="538" r:id="rId49"/>
    <p:sldId id="537" r:id="rId50"/>
    <p:sldId id="539" r:id="rId51"/>
    <p:sldId id="543" r:id="rId52"/>
    <p:sldId id="542" r:id="rId53"/>
    <p:sldId id="583" r:id="rId54"/>
    <p:sldId id="582" r:id="rId55"/>
    <p:sldId id="584" r:id="rId56"/>
    <p:sldId id="545" r:id="rId57"/>
    <p:sldId id="544" r:id="rId58"/>
    <p:sldId id="554" r:id="rId59"/>
    <p:sldId id="553" r:id="rId60"/>
    <p:sldId id="552" r:id="rId61"/>
    <p:sldId id="551" r:id="rId62"/>
    <p:sldId id="550" r:id="rId63"/>
    <p:sldId id="549" r:id="rId64"/>
    <p:sldId id="555" r:id="rId65"/>
    <p:sldId id="556" r:id="rId66"/>
    <p:sldId id="353" r:id="rId6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presProps" Target="presProps.xml"/><Relationship Id="rId7" Type="http://schemas.openxmlformats.org/officeDocument/2006/relationships/slide" Target="slides/slide3.xml"/><Relationship Id="rId71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18/06/2025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6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Santíssimo Corpo e Sangue de Cristo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19/06/2025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7282" y="326571"/>
            <a:ext cx="8864081" cy="6298164"/>
          </a:xfrm>
        </p:spPr>
        <p:txBody>
          <a:bodyPr anchor="ctr">
            <a:normAutofit/>
          </a:bodyPr>
          <a:lstStyle/>
          <a:p>
            <a:r>
              <a:rPr lang="pt-BR" sz="8000" b="1" i="1" dirty="0"/>
              <a:t>Tu és sacerdote eternamente</a:t>
            </a:r>
          </a:p>
          <a:p>
            <a:r>
              <a:rPr lang="pt-BR" sz="8000" b="1" i="1" dirty="0"/>
              <a:t>segundo a ordem do rei Melquisedec!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Sequência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Terra, exulta de alegria, louva teu pastor e guia. Com teus hinos, tua voz. </a:t>
            </a:r>
          </a:p>
        </p:txBody>
      </p:sp>
    </p:spTree>
    <p:extLst>
      <p:ext uri="{BB962C8B-B14F-4D97-AF65-F5344CB8AC3E}">
        <p14:creationId xmlns:p14="http://schemas.microsoft.com/office/powerpoint/2010/main" val="2621267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326571"/>
            <a:ext cx="7886700" cy="58503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Tanto possas, tanto ouses, em louvá-lo não repouses:  sempre excede o teu louvor. </a:t>
            </a:r>
          </a:p>
        </p:txBody>
      </p:sp>
    </p:spTree>
    <p:extLst>
      <p:ext uri="{BB962C8B-B14F-4D97-AF65-F5344CB8AC3E}">
        <p14:creationId xmlns:p14="http://schemas.microsoft.com/office/powerpoint/2010/main" val="119198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326571"/>
            <a:ext cx="7886700" cy="58503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Hoje a Igreja te convida: ao pão vivo que dá vida,  vem com ela celebrar.</a:t>
            </a:r>
          </a:p>
        </p:txBody>
      </p:sp>
    </p:spTree>
    <p:extLst>
      <p:ext uri="{BB962C8B-B14F-4D97-AF65-F5344CB8AC3E}">
        <p14:creationId xmlns:p14="http://schemas.microsoft.com/office/powerpoint/2010/main" val="42984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7241" y="326570"/>
            <a:ext cx="8584163" cy="619552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 pão, que o mundo creia, por Jesus, na santa ceia,  foi entregue aos que escolheu.</a:t>
            </a:r>
          </a:p>
        </p:txBody>
      </p:sp>
    </p:spTree>
    <p:extLst>
      <p:ext uri="{BB962C8B-B14F-4D97-AF65-F5344CB8AC3E}">
        <p14:creationId xmlns:p14="http://schemas.microsoft.com/office/powerpoint/2010/main" val="3923750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7241" y="326570"/>
            <a:ext cx="8574831" cy="607422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Nosso júbilo cantemos, nosso amor manifestemos,  pois transborda o coração.</a:t>
            </a:r>
          </a:p>
        </p:txBody>
      </p:sp>
    </p:spTree>
    <p:extLst>
      <p:ext uri="{BB962C8B-B14F-4D97-AF65-F5344CB8AC3E}">
        <p14:creationId xmlns:p14="http://schemas.microsoft.com/office/powerpoint/2010/main" val="1539344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7910" y="326571"/>
            <a:ext cx="8434874" cy="627950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Quão solene a festa, o dia, que da santa Eucaristia  nos recorda a instituição.</a:t>
            </a:r>
          </a:p>
        </p:txBody>
      </p:sp>
    </p:spTree>
    <p:extLst>
      <p:ext uri="{BB962C8B-B14F-4D97-AF65-F5344CB8AC3E}">
        <p14:creationId xmlns:p14="http://schemas.microsoft.com/office/powerpoint/2010/main" val="2798026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326571"/>
            <a:ext cx="7886700" cy="58503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Novo Rei e nova mesa, nova Páscoa e realeza,  foi-se a páscoa dos judeus. </a:t>
            </a:r>
          </a:p>
        </p:txBody>
      </p:sp>
    </p:spTree>
    <p:extLst>
      <p:ext uri="{BB962C8B-B14F-4D97-AF65-F5344CB8AC3E}">
        <p14:creationId xmlns:p14="http://schemas.microsoft.com/office/powerpoint/2010/main" val="1875031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Louvarei a Deus, seu nome bendizendo!</a:t>
            </a:r>
          </a:p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Louvarei a Deus, á vida nos conduz.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326571"/>
            <a:ext cx="7886700" cy="58503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Era sombra o antigo povo, o que é velho cede ao novo,  foge a noite, chega a luz.</a:t>
            </a:r>
          </a:p>
        </p:txBody>
      </p:sp>
    </p:spTree>
    <p:extLst>
      <p:ext uri="{BB962C8B-B14F-4D97-AF65-F5344CB8AC3E}">
        <p14:creationId xmlns:p14="http://schemas.microsoft.com/office/powerpoint/2010/main" val="34230431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4005" y="307909"/>
            <a:ext cx="7886700" cy="58503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que o Cristo fez na ceia, manda à Igreja que o rodeia  repeti-lo até voltar.</a:t>
            </a:r>
          </a:p>
        </p:txBody>
      </p:sp>
    </p:spTree>
    <p:extLst>
      <p:ext uri="{BB962C8B-B14F-4D97-AF65-F5344CB8AC3E}">
        <p14:creationId xmlns:p14="http://schemas.microsoft.com/office/powerpoint/2010/main" val="31975316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3265" y="321906"/>
            <a:ext cx="8584163" cy="621418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Seu preceito conhecemos: pão e vinho consagremos  para a nossa salvação.</a:t>
            </a:r>
          </a:p>
        </p:txBody>
      </p:sp>
    </p:spTree>
    <p:extLst>
      <p:ext uri="{BB962C8B-B14F-4D97-AF65-F5344CB8AC3E}">
        <p14:creationId xmlns:p14="http://schemas.microsoft.com/office/powerpoint/2010/main" val="1221416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64437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Eu sou o pão vivo descido do céu Quem deste pão come, sempre há de viver</a:t>
            </a:r>
            <a:r>
              <a:rPr lang="pt-BR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7242" y="1194320"/>
            <a:ext cx="8490856" cy="539309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Senhor da Vida, ouvi vosso povo!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b="1" i="1" dirty="0"/>
              <a:t>Os cristãos tinham tudo em comum, Dividiam seus bens com alegria. Deus espera que os dons de cada um, Se repartam com amor no dia a dia!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3326" y="503853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i="1" dirty="0"/>
              <a:t>Deus criou este mundo para todos, Quem tem mais é chamado a repartir</a:t>
            </a:r>
          </a:p>
          <a:p>
            <a:r>
              <a:rPr lang="pt-BR" i="1" dirty="0"/>
              <a:t>Com os outros o pão, a instrução, E o progresso, fazer o irmão sorrir.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/>
              <a:t>Os cristãos tinham tudo em comum, Dividiam seus bens com alegria. Deus espera que os dons de cada um, Se repartam com amor no dia a dia!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i="1" dirty="0"/>
              <a:t>Mas, acima de alguém que tem riquezas, está o homem que cresce em seu valor,</a:t>
            </a:r>
          </a:p>
          <a:p>
            <a:r>
              <a:rPr lang="pt-BR" i="1" dirty="0"/>
              <a:t>E, liberto, caminha para Deus, Repartindo com todos o amor.</a:t>
            </a:r>
          </a:p>
        </p:txBody>
      </p:sp>
    </p:spTree>
    <p:extLst>
      <p:ext uri="{BB962C8B-B14F-4D97-AF65-F5344CB8AC3E}">
        <p14:creationId xmlns:p14="http://schemas.microsoft.com/office/powerpoint/2010/main" val="35921835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/>
              <a:t>Os cristãos tinham tudo em comum, Dividiam seus bens com alegria. Deus espera que os dons de cada um, Se repartam com amor no dia a dia!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4017843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7A18FE-5A19-4D2C-42E4-4445A669BC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CC240D-41F3-6EB4-9D3E-22D565D85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i="1" dirty="0"/>
              <a:t>No desejo de sempre repartirmos Nossos bens, elevemos nossa voz.</a:t>
            </a:r>
          </a:p>
          <a:p>
            <a:r>
              <a:rPr lang="pt-BR" i="1" dirty="0"/>
              <a:t>Ao trazer pão e vinho para o altar, Em que Deus vai se dar a todos nós.</a:t>
            </a:r>
          </a:p>
        </p:txBody>
      </p:sp>
    </p:spTree>
    <p:extLst>
      <p:ext uri="{BB962C8B-B14F-4D97-AF65-F5344CB8AC3E}">
        <p14:creationId xmlns:p14="http://schemas.microsoft.com/office/powerpoint/2010/main" val="4068153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2C641E-A4AF-E027-BE35-529C304C73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3F5D65-835E-D315-7C36-C21E8B4DF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/>
              <a:t>Os cristãos tinham tudo em comum, Dividiam seus bens com alegria. Deus espera que os dons de cada um, Se repartam com amor no dia a dia!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42123843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sz="7200" b="1" i="1" dirty="0"/>
              <a:t>E todos repartiam o pão, e não havia necessitados entre eles.</a:t>
            </a:r>
          </a:p>
        </p:txBody>
      </p:sp>
    </p:spTree>
    <p:extLst>
      <p:ext uri="{BB962C8B-B14F-4D97-AF65-F5344CB8AC3E}">
        <p14:creationId xmlns:p14="http://schemas.microsoft.com/office/powerpoint/2010/main" val="34104118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z="8800" b="1" i="1" dirty="0"/>
              <a:t>Todas as vezes que comemos deste pão e bebemos deste cálice, anunciamos, Senhor, a vossa morte, enquanto esperamos a vossa vinda!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Aceitai, ó 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30363346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36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915" y="352696"/>
            <a:ext cx="8803532" cy="6320478"/>
          </a:xfrm>
        </p:spPr>
        <p:txBody>
          <a:bodyPr anchor="ctr">
            <a:noAutofit/>
          </a:bodyPr>
          <a:lstStyle/>
          <a:p>
            <a:r>
              <a:rPr lang="pt-BR" i="1" dirty="0"/>
              <a:t>Nossos irmãos repartiam os seus bens, fraternalmente tinham tudo em comum; e era grande a alegria e união no dia a dia e ao partir o pão.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354337-C20D-4B34-B71B-873012D96A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9BFA205B-A26A-76D0-7FCE-3DDD4E863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Lembrai-vos, ó Pai da vossa Igreja</a:t>
            </a:r>
          </a:p>
        </p:txBody>
      </p:sp>
    </p:spTree>
    <p:extLst>
      <p:ext uri="{BB962C8B-B14F-4D97-AF65-F5344CB8AC3E}">
        <p14:creationId xmlns:p14="http://schemas.microsoft.com/office/powerpoint/2010/main" val="20035412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98BE41-02C6-E83F-123E-6B6026CD6A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62AEFD8F-FE3B-9291-90CF-EF100E97D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54803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6B87AD-D14B-15F0-60BA-02CAA59172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0B825D0-2AD3-8E51-80EE-9B5744262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26481435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Um cálice foi levantado, um pão entre nós partilhado. O povo comeu e bebeu e anunciou: o amor venceu! 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Ó Pai, Senhor Deus do céu e da terra, te louvo porque aos pequenos revelas segredos que aos sábios do mundo escondes, e aos gritos dos teus pequeninos respondes.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/>
              <a:t>Um cálice foi levantado, um pão entre nós partilhado. O povo comeu e bebeu e anunciou: o amor venceu!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Ó gente, deixai vir a mim as crianças, Pois delas do Reino será a herança.</a:t>
            </a:r>
            <a:br>
              <a:rPr lang="pt-BR" i="1" dirty="0"/>
            </a:br>
            <a:r>
              <a:rPr lang="pt-BR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Quem não como elas o Reino acolher, Jamais, do Reino jamais há de ser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/>
              <a:t>Um cálice foi levantado, um pão entre nós partilhado. O povo comeu e bebeu e anunciou: o amor venceu!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De vós quem ser o maior pretender, vá logo o mais pequenino acolher;</a:t>
            </a:r>
            <a:br>
              <a:rPr lang="pt-BR" i="1" dirty="0"/>
            </a:br>
            <a:r>
              <a:rPr lang="pt-BR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Pois só quem for dos demais servidor no Reino de Deus há de ser o maior.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7200" b="1" i="1" dirty="0"/>
              <a:t>E todos repartiam o pão, e não havia necessitados entre eles.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Um cálice foi levantado, um pão entre nós partilhado. O povo comeu e bebeu e anunciou: o amor venceu! 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Crianças, aos prados mais verdes correi! Ovelhas, dos pastos da vida comei! Jesus, Jesus Bom Pastor vos conhece,</a:t>
            </a:r>
            <a:br>
              <a:rPr lang="pt-BR" i="1" dirty="0"/>
            </a:br>
            <a:r>
              <a:rPr lang="pt-BR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e hoje seu corpo e seu sangue oferece.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Um cálice foi levantado, um pão entre nós partilhado. O povo comeu e bebeu e anunciou: o amor venceu! 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52" y="352696"/>
            <a:ext cx="8817428" cy="6230983"/>
          </a:xfrm>
        </p:spPr>
        <p:txBody>
          <a:bodyPr anchor="ctr">
            <a:noAutofit/>
          </a:bodyPr>
          <a:lstStyle/>
          <a:p>
            <a:r>
              <a:rPr lang="pt-BR" i="1" dirty="0"/>
              <a:t>Hoje, de novo, a Palavra nos reúne, e, com a mesma união e alegria, vamos, na Ceia do Senhor, "Partir o Pão“ para depois repartir com nosso irmão.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7200" b="1" i="1" dirty="0"/>
              <a:t>E todos repartiam o pão, e não havia necessitados entre eles.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</TotalTime>
  <Words>909</Words>
  <Application>Microsoft Office PowerPoint</Application>
  <PresentationFormat>Apresentação na tela (4:3)</PresentationFormat>
  <Paragraphs>61</Paragraphs>
  <Slides>63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63</vt:i4>
      </vt:variant>
    </vt:vector>
  </HeadingPairs>
  <TitlesOfParts>
    <vt:vector size="71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Santíssimo Corpo e Sangue de Cristo 19/06/2025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Sequência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133</cp:revision>
  <dcterms:created xsi:type="dcterms:W3CDTF">2021-02-27T18:57:26Z</dcterms:created>
  <dcterms:modified xsi:type="dcterms:W3CDTF">2025-06-18T13:55:31Z</dcterms:modified>
</cp:coreProperties>
</file>