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572" r:id="rId21"/>
    <p:sldId id="573" r:id="rId22"/>
    <p:sldId id="574" r:id="rId23"/>
    <p:sldId id="575" r:id="rId24"/>
    <p:sldId id="580" r:id="rId25"/>
    <p:sldId id="579" r:id="rId26"/>
    <p:sldId id="578" r:id="rId27"/>
    <p:sldId id="577" r:id="rId28"/>
    <p:sldId id="576" r:id="rId29"/>
    <p:sldId id="581" r:id="rId30"/>
    <p:sldId id="330" r:id="rId31"/>
    <p:sldId id="332" r:id="rId32"/>
    <p:sldId id="582" r:id="rId33"/>
    <p:sldId id="583" r:id="rId34"/>
    <p:sldId id="471" r:id="rId35"/>
    <p:sldId id="470" r:id="rId36"/>
    <p:sldId id="584" r:id="rId37"/>
    <p:sldId id="586" r:id="rId38"/>
    <p:sldId id="585" r:id="rId39"/>
    <p:sldId id="587" r:id="rId40"/>
    <p:sldId id="389" r:id="rId41"/>
    <p:sldId id="339" r:id="rId42"/>
    <p:sldId id="512" r:id="rId43"/>
    <p:sldId id="531" r:id="rId44"/>
    <p:sldId id="524" r:id="rId45"/>
    <p:sldId id="532" r:id="rId46"/>
    <p:sldId id="536" r:id="rId47"/>
    <p:sldId id="535" r:id="rId48"/>
    <p:sldId id="534" r:id="rId49"/>
    <p:sldId id="533" r:id="rId50"/>
    <p:sldId id="538" r:id="rId51"/>
    <p:sldId id="537" r:id="rId52"/>
    <p:sldId id="539" r:id="rId53"/>
    <p:sldId id="543" r:id="rId54"/>
    <p:sldId id="542" r:id="rId55"/>
    <p:sldId id="588" r:id="rId56"/>
    <p:sldId id="589" r:id="rId57"/>
    <p:sldId id="545" r:id="rId58"/>
    <p:sldId id="544" r:id="rId59"/>
    <p:sldId id="554" r:id="rId60"/>
    <p:sldId id="553" r:id="rId61"/>
    <p:sldId id="552" r:id="rId62"/>
    <p:sldId id="551" r:id="rId63"/>
    <p:sldId id="550" r:id="rId64"/>
    <p:sldId id="549" r:id="rId65"/>
    <p:sldId id="353" r:id="rId6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145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776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29/04/2025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373224"/>
            <a:ext cx="8569234" cy="5870821"/>
          </a:xfrm>
        </p:spPr>
        <p:txBody>
          <a:bodyPr anchor="ctr">
            <a:normAutofit/>
          </a:bodyPr>
          <a:lstStyle/>
          <a:p>
            <a:pPr algn="ctr"/>
            <a: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Santos Pedro e </a:t>
            </a:r>
            <a:b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Paulo Apóstolos</a:t>
            </a:r>
            <a:b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29/06/2025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Canta, meu povo,</a:t>
            </a:r>
          </a:p>
          <a:p>
            <a:r>
              <a:rPr lang="pt-BR" sz="5400" b="1" dirty="0"/>
              <a:t>Canta o louvor de teu Deus, Que se fez homem e por nós morreu, Que ressuscitou pelo amor dos seus!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De todos os temores me livrou o Senhor Deus!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 Tu és Pedro e sobre esta pedra Eu irei construir minha Igreja; E as portas do inferno</a:t>
            </a:r>
          </a:p>
          <a:p>
            <a:r>
              <a:rPr lang="pt-BR" i="1" dirty="0"/>
              <a:t>Não irão derrotá-la.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EF38D-F71F-3620-5B59-D47EE9D28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5A162-F3BB-BD94-3753-F13701B4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01525"/>
          </a:xfrm>
        </p:spPr>
        <p:txBody>
          <a:bodyPr>
            <a:normAutofit fontScale="90000"/>
          </a:bodyPr>
          <a:lstStyle/>
          <a:p>
            <a:pPr algn="ctr"/>
            <a:b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Credo </a:t>
            </a:r>
            <a:r>
              <a:rPr lang="pt-BR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Niceno</a:t>
            </a:r>
            <a: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-Constantinopolitano</a:t>
            </a:r>
            <a:br>
              <a:rPr lang="pt-BR" b="1" i="0" dirty="0">
                <a:solidFill>
                  <a:srgbClr val="4A87EE"/>
                </a:solidFill>
                <a:effectLst/>
                <a:latin typeface="Arial" panose="020B0604020202020204" pitchFamily="34" charset="0"/>
              </a:rPr>
            </a:b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FC8597-91C4-464B-4BC8-63918FCAA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262743"/>
            <a:ext cx="8403770" cy="497259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Deus, Pai Todo-Poderoso, criador do céu e da terra, de todas as coisas visíveis e invisíveis. 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93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98083-81D6-4878-F154-1FFFAC2A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446C4-65F2-49D8-4585-9D637C49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44137"/>
            <a:ext cx="7992836" cy="59827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Senhor, Jesus Cristo, Filho Unigênito de Deus, nascido do Pai antes de todos os séculos: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95306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AEC1E9-A370-826A-99EE-05E50CC6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Deus de Deus, luz da luz, Deus verdadeiro de Deus verdadeiro, gerado, não criado, consubstancial ao Pai.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654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bom confiar em Deus, é bom confiar. É bom esperar sempre no Senhor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B3B42-FF47-872B-DE2B-BC47FCA66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840940-B0E1-E501-CA01-257E807E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 ele todas as coisas foram feitas. E por nós, homens, e para nossa salvação, desceu dos céus: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(aqui todos se ajoelhem)</a:t>
            </a:r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411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28A93-4E76-F052-36DD-04E7CCB14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530EBF2-54B8-3FFB-F4BB-6A1164014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se encarnou pelo Espírito Santo, no seio da Virgem Maria, e se fez homem.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(aqui todos se levantem)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80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19196-368F-B515-F7EE-E5471BABD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B317AED-B7D6-C4BA-9107-C348592B7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360608"/>
            <a:ext cx="8729300" cy="6194737"/>
          </a:xfrm>
        </p:spPr>
        <p:txBody>
          <a:bodyPr>
            <a:no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Também por nós foi crucificado sob Pôncio Pilatos; padeceu e foi sepultado.  Ressuscitou ao terceiro dia, conforme as Escrituras,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80469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F9B7C-246E-CDD9-1A87-B9451FEED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C46D384-D3A1-C981-DA19-62BE07CC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subiu aos céus, onde está sentado à direita do Pai. E de novo há de vir, em sua glória, para julgar os vivos e os mortos;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1190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A1F2F-B4F0-A05A-88DA-545A42F45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ADB319E-F05F-858C-901C-03A68D00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o seu reino não terá fim.  Creio no Espírito Santo, Senhor que dá a vida, e procede do Pai e do Filho; e com o Pai e o Filho é adorado e glorificado: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46430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47146-DDFE-2470-8BB6-6831551AB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B811E5A-2234-2755-3B70-5ECFC89B7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 que falou pelos profetas. Creio na Igreja, una, santa, católica e apostólica. Professo um só batismo para remissão dos pecados.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98356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73FA9-B486-B99E-3970-D4EA747B8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CE6819F-0F4C-6DC8-9973-CD0B089E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espero a ressurreição dos mortos  e a vida do mundo que há de vir.</a:t>
            </a:r>
          </a:p>
          <a:p>
            <a:r>
              <a:rPr lang="pt-BR" b="1" dirty="0">
                <a:effectLst/>
                <a:ea typeface="Calibri" panose="020F0502020204030204" pitchFamily="34" charset="0"/>
              </a:rPr>
              <a:t>  Amém.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7717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05257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098" y="1214846"/>
            <a:ext cx="8746833" cy="5389154"/>
          </a:xfrm>
        </p:spPr>
        <p:txBody>
          <a:bodyPr>
            <a:normAutofit/>
          </a:bodyPr>
          <a:lstStyle/>
          <a:p>
            <a:r>
              <a:rPr lang="pt-BR" sz="12000" b="1" i="1" dirty="0"/>
              <a:t>Salvai,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590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580" y="1214846"/>
            <a:ext cx="8623351" cy="5389154"/>
          </a:xfrm>
        </p:spPr>
        <p:txBody>
          <a:bodyPr>
            <a:noAutofit/>
          </a:bodyPr>
          <a:lstStyle/>
          <a:p>
            <a:r>
              <a:rPr lang="pt-BR" sz="5200" b="1" i="1" dirty="0"/>
              <a:t>Quem nos separará? Quem vai nos separar Do amor de Cristo? Quem nos separará?</a:t>
            </a:r>
          </a:p>
          <a:p>
            <a:r>
              <a:rPr lang="pt-BR" sz="5200" b="1" i="1" dirty="0"/>
              <a:t>Se ele é por nós, quem será, quem será contra nós? Quem vai nos separar do amor de Cristo quem será?</a:t>
            </a:r>
          </a:p>
        </p:txBody>
      </p:sp>
    </p:spTree>
    <p:extLst>
      <p:ext uri="{BB962C8B-B14F-4D97-AF65-F5344CB8AC3E}">
        <p14:creationId xmlns:p14="http://schemas.microsoft.com/office/powerpoint/2010/main" val="5135297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Nem a espada, ou perigo, nem os erros do meu irmão Nenhuma das criaturas nem a condenação.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b="1" i="1" dirty="0"/>
              <a:t>Quem nos separará? Quem vai nos separar Do amor de Cristo? Quem nos separará?</a:t>
            </a:r>
          </a:p>
          <a:p>
            <a:r>
              <a:rPr lang="pt-BR" sz="5400" b="1" i="1" dirty="0"/>
              <a:t>Se ele é por nós, quem será, quem será contra nós? Quem vai nos separar do amor de Cristo quem será?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Nem a vida, nem a morte, a tristeza ou aflição,</a:t>
            </a:r>
          </a:p>
          <a:p>
            <a:r>
              <a:rPr lang="pt-BR" i="1" dirty="0"/>
              <a:t>Nem o passado, nem o presente, o futuro, nem opressão.</a:t>
            </a:r>
          </a:p>
        </p:txBody>
      </p:sp>
    </p:spTree>
    <p:extLst>
      <p:ext uri="{BB962C8B-B14F-4D97-AF65-F5344CB8AC3E}">
        <p14:creationId xmlns:p14="http://schemas.microsoft.com/office/powerpoint/2010/main" val="698750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b="1" i="1" dirty="0"/>
              <a:t>Quem nos separará? Quem vai nos separar Do amor de Cristo? Quem nos separará?</a:t>
            </a:r>
          </a:p>
          <a:p>
            <a:r>
              <a:rPr lang="pt-BR" sz="5400" b="1" i="1" dirty="0"/>
              <a:t>Se ele é por nós, quem será, quem será contra nós? Quem vai nos separar do amor de Cristo quem será?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081642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Nem as alturas, nem os abismos, nem tampouco a perseguição,</a:t>
            </a:r>
          </a:p>
          <a:p>
            <a:r>
              <a:rPr lang="pt-BR" i="1" dirty="0"/>
              <a:t>Nem a angústia, a dor ou a fome, nem a tribulação.</a:t>
            </a:r>
          </a:p>
        </p:txBody>
      </p:sp>
    </p:spTree>
    <p:extLst>
      <p:ext uri="{BB962C8B-B14F-4D97-AF65-F5344CB8AC3E}">
        <p14:creationId xmlns:p14="http://schemas.microsoft.com/office/powerpoint/2010/main" val="39781277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b="1" i="1" dirty="0"/>
              <a:t>Quem nos separará? Quem vai nos separar Do amor de Cristo? Quem nos separará?</a:t>
            </a:r>
          </a:p>
          <a:p>
            <a:r>
              <a:rPr lang="pt-BR" sz="5400" b="1" i="1" dirty="0"/>
              <a:t>Se ele é por nós, quem será, quem será contra nós? Quem vai nos separar do amor de Cristo quem será?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9821630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Canta, meu povo,</a:t>
            </a:r>
          </a:p>
          <a:p>
            <a:r>
              <a:rPr lang="pt-BR" b="1" dirty="0"/>
              <a:t>Canta o louvor de teu Deus, Que se fez homem e por nós morreu,</a:t>
            </a:r>
          </a:p>
          <a:p>
            <a:r>
              <a:rPr lang="pt-BR" b="1" dirty="0"/>
              <a:t>Que ressuscitou pelo amor dos seus!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8800" b="1" i="1" dirty="0"/>
              <a:t>Anunciamos, Senhor 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Aceitai, ó Senhor a vossa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Somos a nação santa e o povo eleito,</a:t>
            </a:r>
          </a:p>
          <a:p>
            <a:r>
              <a:rPr lang="pt-BR" dirty="0"/>
              <a:t>Um sacerdócio real!</a:t>
            </a:r>
          </a:p>
          <a:p>
            <a:r>
              <a:rPr lang="pt-BR" dirty="0"/>
              <a:t>Deus nos chamou das trevas à sua luz,</a:t>
            </a:r>
          </a:p>
          <a:p>
            <a:r>
              <a:rPr lang="pt-BR" dirty="0"/>
              <a:t>Sua luz imortal!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</a:t>
            </a:r>
          </a:p>
          <a:p>
            <a:r>
              <a:rPr lang="pt-BR" sz="8800" b="1" i="1" dirty="0"/>
              <a:t>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99C90096-4C0F-4DF8-E6C1-E2E848C19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 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8140390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907D835A-A3AA-CDAE-1ABA-5F8C62539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9144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 dirty="0"/>
              <a:t>Bendirei ao Senhor todo tempo, minha boca vai sempre louvar ao Senhor, que a seus servos liberta,</a:t>
            </a:r>
          </a:p>
          <a:p>
            <a:r>
              <a:rPr lang="pt-BR" b="1" i="1" dirty="0"/>
              <a:t>e os humildes irão se alegrar.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549" y="155643"/>
            <a:ext cx="8939719" cy="6584791"/>
          </a:xfrm>
        </p:spPr>
        <p:txBody>
          <a:bodyPr>
            <a:noAutofit/>
          </a:bodyPr>
          <a:lstStyle/>
          <a:p>
            <a:r>
              <a:rPr lang="pt-BR" sz="5000" i="1" dirty="0"/>
              <a:t>Vamos juntos dar glória ao Senhor e a seu nome fazer louvação. Procurei o Senhor, me atendeu, me livrou de uma grande aflição. Olhem todos pra ele e se alegrem, todo tempo sua boca sorria! Este pobre gritou e ele ouviu, fiquei livre de minha agonia.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Bendirei ao Senhor todo tempo, minha boca vai sempre louvar ao Senhor, que a seus servos liberta,</a:t>
            </a:r>
          </a:p>
          <a:p>
            <a:r>
              <a:rPr lang="pt-BR" b="1" i="1" dirty="0"/>
              <a:t>e os humildes irão se alegrar.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26461" y="175098"/>
            <a:ext cx="8929990" cy="6565336"/>
          </a:xfrm>
        </p:spPr>
        <p:txBody>
          <a:bodyPr>
            <a:noAutofit/>
          </a:bodyPr>
          <a:lstStyle/>
          <a:p>
            <a:r>
              <a:rPr lang="pt-BR" sz="5000" i="1" dirty="0"/>
              <a:t>Acampou na batalha seu anjo,</a:t>
            </a:r>
          </a:p>
          <a:p>
            <a:r>
              <a:rPr lang="pt-BR" sz="5000" i="1" dirty="0"/>
              <a:t>defendendo seu povo e o livrando. Provem todos, pra ver como é bom o Senhor que nos vai abrigando. Santos todos, adorem o Senhor, aos que o amam, nenhum mal assalta. Quem é rico empobrece e tem fome, mas, a quem busca a Deus, nada falta.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Bendirei ao Senhor todo tempo, minha boca vai sempre louvar ao Senhor, que a seus servos liberta,</a:t>
            </a:r>
          </a:p>
          <a:p>
            <a:r>
              <a:rPr lang="pt-BR" b="1" i="1" dirty="0"/>
              <a:t>e os humildes irão se alegrar.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Canta, meu povo,</a:t>
            </a:r>
          </a:p>
          <a:p>
            <a:r>
              <a:rPr lang="pt-BR" b="1" dirty="0"/>
              <a:t>Canta o louvor de teu Deus, Que se fez homem e por nós morreu, Que ressuscitou pelo amor dos seus!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20000"/>
          </a:bodyPr>
          <a:lstStyle/>
          <a:p>
            <a:r>
              <a:rPr lang="pt-BR" i="1" dirty="0"/>
              <a:t>Ó meus filhos, escutem o que eu digo, pra aprender o temor do Senhor. Qual o homem que ama sua vida, e a seus dias quer dar mais valor? Tua língua preserva do mal e não deixes tua boca mentir. Ama o bem e detesta a maldade, vem a paz procurar e seguir!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Bendirei ao Senhor todo tempo, minha boca vai sempre louvar ao Senhor, que a seus servos liberta,</a:t>
            </a:r>
          </a:p>
          <a:p>
            <a:r>
              <a:rPr lang="pt-BR" b="1" i="1"/>
              <a:t>e os humildes irão se alegrar.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somos transportados da morte à vida,</a:t>
            </a:r>
          </a:p>
          <a:p>
            <a:r>
              <a:rPr lang="pt-BR" dirty="0"/>
              <a:t>Pelo amor dos irmãos.</a:t>
            </a:r>
          </a:p>
          <a:p>
            <a:r>
              <a:rPr lang="pt-BR" dirty="0"/>
              <a:t>Vamos amar até nossos inimigos,</a:t>
            </a:r>
          </a:p>
          <a:p>
            <a:r>
              <a:rPr lang="pt-BR" dirty="0"/>
              <a:t>É a lei do cristão!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Canta, meu povo,</a:t>
            </a:r>
          </a:p>
          <a:p>
            <a:r>
              <a:rPr lang="pt-BR" b="1" dirty="0"/>
              <a:t>Canta o louvor de teu Deus, Que se fez homem e por nós morreu, Que ressuscitou pelo amor dos seus!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Senhor Jesus, já não sou mais eu que vivo, Tu vives em mim. O meu desejo é um dia ver tua face,</a:t>
            </a:r>
          </a:p>
          <a:p>
            <a:r>
              <a:rPr lang="pt-BR" dirty="0"/>
              <a:t>Na glória sem fim.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1142</Words>
  <Application>Microsoft Office PowerPoint</Application>
  <PresentationFormat>Apresentação na tela (4:3)</PresentationFormat>
  <Paragraphs>84</Paragraphs>
  <Slides>62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62</vt:i4>
      </vt:variant>
    </vt:vector>
  </HeadingPairs>
  <TitlesOfParts>
    <vt:vector size="70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Santos Pedro e  Paulo Apóstolos 29/06/2025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Credo Niceno-Constantinopolitano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2025-04-29T23:16:53Z</dcterms:modified>
</cp:coreProperties>
</file>