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93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57" r:id="rId26"/>
    <p:sldId id="558" r:id="rId27"/>
    <p:sldId id="559" r:id="rId28"/>
    <p:sldId id="560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5" r:id="rId38"/>
    <p:sldId id="532" r:id="rId39"/>
    <p:sldId id="536" r:id="rId40"/>
    <p:sldId id="535" r:id="rId41"/>
    <p:sldId id="534" r:id="rId42"/>
    <p:sldId id="561" r:id="rId43"/>
    <p:sldId id="562" r:id="rId44"/>
    <p:sldId id="563" r:id="rId45"/>
    <p:sldId id="564" r:id="rId46"/>
    <p:sldId id="545" r:id="rId47"/>
    <p:sldId id="544" r:id="rId48"/>
    <p:sldId id="554" r:id="rId49"/>
    <p:sldId id="553" r:id="rId50"/>
    <p:sldId id="552" r:id="rId51"/>
    <p:sldId id="551" r:id="rId52"/>
    <p:sldId id="550" r:id="rId53"/>
    <p:sldId id="549" r:id="rId54"/>
    <p:sldId id="353" r:id="rId5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viewProps" Target="viewProp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977B4-95AD-029E-4FC3-33D532CC5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193B10-9C14-A690-ED17-D90574A02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F874DE-2DDB-7B29-979E-BA1745A0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0A76EB-023A-F54E-B645-9372633B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8675C7-F5A1-0C0B-9FD8-27DBDF0C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9809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14F36-C32C-FB8E-8C8B-F7878933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E52034-B7BD-0055-FA6A-4BA46FE6E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A3A666-0CAF-21D1-4F99-00A19079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0CFBB2-E727-B451-0E5E-8B5A7706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500AEE-3857-517E-11F8-252F3D19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8034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931DA-F527-70FD-8A51-3B82E576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62E427-A96A-1A4F-F97D-6A1A66AC6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9BF8D0-D20D-9536-8860-1B0ED1AA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88747F-E89A-F085-267B-794A41FE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3ACF36-EB61-4D7D-568F-EAD05E3F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17712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F13FD-9251-DD96-2126-7F048174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E54FBD-26BD-C505-17B3-602A81B94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F9660F-5CA1-ADC4-9C18-B48204231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876202-EB97-97F8-671E-AB84840C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BD9ACE-0538-7236-D798-951232023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E99E45-8977-2DB4-D753-150EC4797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6793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87EB4-4674-3999-8BF9-A68ABC9D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C57EC6-0663-BD59-F4C6-2B9C8FE2E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CDEB03E-E8F1-5350-6396-BB0E7C881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C00B6C0-D83B-7E0F-7786-1AB94C5BC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24856D3-185E-8BB6-1D3F-B8A5E6CBB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D58D8FE-ED47-51A7-BA11-633448531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CD33219-19C9-318E-8A0F-8526EFC8C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ADB932-4E8E-E3AA-A2DF-D3ED9248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83517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E7DF9-1A93-5FF0-9E93-69861B91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2E93355-E8DB-84C3-DF37-EABBCCD1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76256D-297C-EF61-BC59-AE219B16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ABF431-0C7C-989F-B7AD-458468FE7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45919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9C324D0-F739-1C87-AC20-C88909D1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1F3962A-BE9D-9C73-8A30-DB07392B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DFC9461-20A3-B527-F395-84C3A206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13550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49910-0ED7-31D8-6B8E-8BBF2C2E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70CBF6-FDE8-924D-A01A-CB4087531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5EB399-085F-9B5C-408D-DF886DCDF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CE61CA-E2DE-692E-E177-47FFBAA3F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0E3F90-35A3-C049-E050-36A02FD5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3427E1-6E56-D828-D335-EB857C5A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87118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D7CB1-AB73-4B8F-6753-FFAA4852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26F078-B0A3-1FF8-D749-CC2F7EDCB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A7AFA7-70EE-C797-5C22-4E5C2D4FE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ED22755-D382-A8A7-1BB0-529E537A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02EBF9-7D7F-0940-DD91-7BC9C9FF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1A9773-D38B-198E-BF76-E1B7B54B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38334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06186-DEB9-FB0A-A02F-A01FF396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060433D-11E1-A8A2-A4EE-4FC0428CF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1D985-87E0-4E75-0136-431B1B5D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10DE3D-7B0B-D457-E25A-464846AA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6A74CD-A97B-14A7-DAC8-A08CA540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07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ADFCE6-7739-7462-8044-95B9C8CD0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AD1775-32B8-5C0A-9E76-2B1D7F711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8918C4-EE56-70D5-14C6-FC4C9D2A3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DC3D36-DBEB-600C-AE08-2E90D48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A690DE-ABD7-1523-B1DA-05CB419F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809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8BC978F-1C0D-72D2-538A-7CEC4EBE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3DE6EB-A56F-3985-18A1-FFBD1F3ED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5EDC86-49B3-7F8B-0F27-F4E809405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CA93F0-020E-372E-ADE2-919AB382A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A65CFD-BF03-10B9-FE2D-C1F272E17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6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Santíssima </a:t>
            </a:r>
            <a:b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Trindade</a:t>
            </a:r>
            <a:b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/06/2025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826" y="136188"/>
            <a:ext cx="8803531" cy="6488348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Ó Senhor, nosso Deus, como é grande vosso nome por todo o universo!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Glória ao Pai, ao Filho e ao Espírito Divino</a:t>
            </a:r>
          </a:p>
          <a:p>
            <a:r>
              <a:rPr lang="pt-BR" i="1" dirty="0"/>
              <a:t>Ao Deus que é, que era e que vem, pelos séculos. Amém.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Iluminai,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7700" b="1" i="1" dirty="0"/>
              <a:t>Glória e louvor eternamente ao nosso Deus.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Bendito sejas tu, ó Deus vida, moldaste as profundezas do infinito.</a:t>
            </a:r>
          </a:p>
          <a:p>
            <a:r>
              <a:rPr lang="pt-BR" dirty="0"/>
              <a:t>O mar, a terra, o céu, tudo convida: louvemos nosso Deus, seja bendito!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7D2D6B-23FC-1113-7342-D9DF27A82D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7500" y="1695124"/>
            <a:ext cx="863194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7000" b="1" i="1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 bom confiar em Deus,  é bom confiar. É Bom   esperar sempre no</a:t>
            </a:r>
            <a:r>
              <a:rPr lang="pt-BR" altLang="pt-BR" sz="7000" b="1" i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7000" b="1" i="1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senhor</a:t>
            </a:r>
            <a:endParaRPr kumimoji="0" lang="pt-BR" altLang="pt-BR" sz="7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700" b="1" i="1" dirty="0"/>
              <a:t>Glória e louvor eternamente ao nosso Deus.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sejas tu, Deus do universo, teu sopro foi de amor e num sorriso,</a:t>
            </a:r>
          </a:p>
          <a:p>
            <a:r>
              <a:rPr lang="pt-BR" dirty="0"/>
              <a:t>tua mão compôs a vida como um verso, tua voz nos convidou ao paraíso!</a:t>
            </a:r>
          </a:p>
        </p:txBody>
      </p:sp>
    </p:spTree>
    <p:extLst>
      <p:ext uri="{BB962C8B-B14F-4D97-AF65-F5344CB8AC3E}">
        <p14:creationId xmlns:p14="http://schemas.microsoft.com/office/powerpoint/2010/main" val="2396288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8EFE4-36F0-7EB5-A201-DF8F30A3D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EB19DD-97DB-0409-4F5B-6AA5A2E3B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700" b="1" i="1" dirty="0"/>
              <a:t>Glória e louvor eternamente ao nosso Deus.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6925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B221C4F-9F1F-06E8-9ECF-DED68FEF4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312566"/>
          </a:xfrm>
        </p:spPr>
        <p:txBody>
          <a:bodyPr>
            <a:normAutofit/>
          </a:bodyPr>
          <a:lstStyle/>
          <a:p>
            <a:r>
              <a:rPr lang="pt-BR" dirty="0"/>
              <a:t>Bendito sejas tu, Deus da Aliança, chamaste dentre os povos o teu povo,</a:t>
            </a:r>
          </a:p>
          <a:p>
            <a:r>
              <a:rPr lang="pt-BR" dirty="0"/>
              <a:t>nutriste em nossos pais viva esperança,</a:t>
            </a:r>
          </a:p>
          <a:p>
            <a:r>
              <a:rPr lang="pt-BR" dirty="0"/>
              <a:t>mostrando teu amor sempre de novo!</a:t>
            </a:r>
          </a:p>
        </p:txBody>
      </p:sp>
    </p:spTree>
    <p:extLst>
      <p:ext uri="{BB962C8B-B14F-4D97-AF65-F5344CB8AC3E}">
        <p14:creationId xmlns:p14="http://schemas.microsoft.com/office/powerpoint/2010/main" val="4282829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F31CE-E810-6DA2-A5FB-0FEB86567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85C3C63-7667-CA8E-8620-AF7F5E7CB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312566"/>
          </a:xfrm>
        </p:spPr>
        <p:txBody>
          <a:bodyPr>
            <a:normAutofit/>
          </a:bodyPr>
          <a:lstStyle/>
          <a:p>
            <a:r>
              <a:rPr lang="pt-BR" sz="7700" b="1" i="1" dirty="0"/>
              <a:t>Glória e louvor eternamente ao nosso Deus.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7016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70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Aceitai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 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C5729-6B79-0662-D219-D98756EFB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81FF080-8BE9-C17C-836B-153BE235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108391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3514DA7-F360-2398-B5D6-7BC1ADF3A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85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dirty="0"/>
              <a:t>Louvamos-te, ó Deus, pelo dom de Jesus,</a:t>
            </a:r>
          </a:p>
          <a:p>
            <a:r>
              <a:rPr lang="pt-BR" dirty="0"/>
              <a:t>visitou-nos do alto, entre terna luz!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40180-BA8B-E1F9-D8C2-A75351EBE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45DCCA4-7E4D-9AA1-4770-84AA95584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0844046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C39BC-8F51-5016-3E59-3E65D1253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0B07BEA-ECA4-CF46-AB21-17CFD3FF1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8429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Bendito seja Deus, Pai do Senhor Jesus Cristo,</a:t>
            </a:r>
          </a:p>
          <a:p>
            <a:r>
              <a:rPr lang="pt-BR" sz="6600" b="1" i="1" dirty="0"/>
              <a:t>Por Cristo nos brindou todas as bênçãos do Espírito.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Pois, juntamente com Cristo, antes de o mundo criar,</a:t>
            </a:r>
          </a:p>
          <a:p>
            <a:r>
              <a:rPr lang="pt-BR" i="1" dirty="0"/>
              <a:t>Deus já nos tinha escolhido a fim de nos consagrar.</a:t>
            </a:r>
          </a:p>
          <a:p>
            <a:r>
              <a:rPr lang="pt-BR" i="1" dirty="0"/>
              <a:t>De amor oferta sem mancha; para a adoção destinou,</a:t>
            </a:r>
          </a:p>
          <a:p>
            <a:r>
              <a:rPr lang="pt-BR" i="1" dirty="0"/>
              <a:t>Seus filhos somos por Cristo, de sua graça o louvor.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Bendito seja Deus, Pai do Senhor Jesus Cristo,</a:t>
            </a:r>
          </a:p>
          <a:p>
            <a:r>
              <a:rPr lang="pt-BR" sz="6600" b="1" i="1" dirty="0"/>
              <a:t>Por Cristo nos brindou todas as bênçãos do Espírito.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/>
              <a:t>Pois sobre nós esta graça, conforme havia traçado,</a:t>
            </a:r>
          </a:p>
          <a:p>
            <a:r>
              <a:rPr lang="pt-BR" i="1" dirty="0"/>
              <a:t>Deus, nosso Pai, derramou, pelo seu Filho amado,</a:t>
            </a:r>
          </a:p>
          <a:p>
            <a:r>
              <a:rPr lang="pt-BR" i="1" dirty="0"/>
              <a:t>Que com seu sangue consegue pra nós a libertação, A remissão dos pecados, graça sem comparação!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Bendito seja Deus, Pai do Senhor Jesus Cristo,</a:t>
            </a:r>
          </a:p>
          <a:p>
            <a:r>
              <a:rPr lang="pt-BR" sz="6600" b="1" i="1" dirty="0"/>
              <a:t>Por Cristo nos brindou todas as bênçãos do Espírito.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Sim, derramou sobre nós graça abundante e saber,</a:t>
            </a:r>
          </a:p>
          <a:p>
            <a:r>
              <a:rPr lang="pt-BR" i="1" dirty="0"/>
              <a:t>Nos revelando o mistério, plano do seu bem-querer,</a:t>
            </a:r>
          </a:p>
          <a:p>
            <a:r>
              <a:rPr lang="pt-BR" i="1" dirty="0"/>
              <a:t>De conduzir a história à plena realização: Cristo encabeça o universo, terra e céus se unirão!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Bendito seja Deus, Pai do Senhor Jesus Cristo,</a:t>
            </a:r>
          </a:p>
          <a:p>
            <a:r>
              <a:rPr lang="pt-BR" sz="6600" b="1" i="1" dirty="0"/>
              <a:t>Por Cristo nos brindou todas as bênçãos do Espírito.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" y="352696"/>
            <a:ext cx="8761445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Aleluia, toda glória te rendemos sem fim.</a:t>
            </a:r>
          </a:p>
          <a:p>
            <a:r>
              <a:rPr lang="pt-BR" sz="6600" b="1" i="1" dirty="0"/>
              <a:t>Aleluia, tua graça imploramos, amém.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Louvamos-te, ó Deus, por teu Filho de amor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foi morto, mas vive, supremo Senhor.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352696"/>
            <a:ext cx="8724123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Aleluia, toda glória te rendemos sem fim.</a:t>
            </a:r>
          </a:p>
          <a:p>
            <a:r>
              <a:rPr lang="pt-BR" sz="6600" b="1" i="1" dirty="0"/>
              <a:t>Aleluia, tua graça imploramos, amém.</a:t>
            </a:r>
          </a:p>
          <a:p>
            <a:endParaRPr lang="pt-BR" sz="5500" i="1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Louvamos-te, ó Deus, pelo Espírito-Luz,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nos tira das trevas e a Cristo conduz.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Aleluia, toda glória te rendemos sem fim.</a:t>
            </a:r>
          </a:p>
          <a:p>
            <a:r>
              <a:rPr lang="pt-BR" sz="6600" b="1" i="1" dirty="0"/>
              <a:t>Aleluia, tua graça imploramos, amém.</a:t>
            </a:r>
          </a:p>
          <a:p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</TotalTime>
  <Words>594</Words>
  <Application>Microsoft Office PowerPoint</Application>
  <PresentationFormat>Apresentação na tela (4:3)</PresentationFormat>
  <Paragraphs>65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50</vt:i4>
      </vt:variant>
    </vt:vector>
  </HeadingPairs>
  <TitlesOfParts>
    <vt:vector size="5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3_Tema do Office</vt:lpstr>
      <vt:lpstr>Santíssima  Trindade 15/06/2025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131</cp:revision>
  <dcterms:created xsi:type="dcterms:W3CDTF">2021-02-27T18:57:26Z</dcterms:created>
  <dcterms:modified xsi:type="dcterms:W3CDTF">2025-04-29T21:27:25Z</dcterms:modified>
</cp:coreProperties>
</file>