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1" r:id="rId2"/>
    <p:sldMasterId id="2147483743" r:id="rId3"/>
    <p:sldMasterId id="2147483759" r:id="rId4"/>
    <p:sldMasterId id="2147483815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460" r:id="rId14"/>
    <p:sldId id="513" r:id="rId15"/>
    <p:sldId id="503" r:id="rId16"/>
    <p:sldId id="559" r:id="rId17"/>
    <p:sldId id="560" r:id="rId18"/>
    <p:sldId id="562" r:id="rId19"/>
    <p:sldId id="561" r:id="rId20"/>
    <p:sldId id="563" r:id="rId21"/>
    <p:sldId id="566" r:id="rId22"/>
    <p:sldId id="558" r:id="rId23"/>
    <p:sldId id="461" r:id="rId24"/>
    <p:sldId id="406" r:id="rId25"/>
    <p:sldId id="413" r:id="rId26"/>
    <p:sldId id="569" r:id="rId27"/>
    <p:sldId id="570" r:id="rId28"/>
    <p:sldId id="571" r:id="rId29"/>
    <p:sldId id="572" r:id="rId30"/>
    <p:sldId id="573" r:id="rId31"/>
    <p:sldId id="574" r:id="rId32"/>
    <p:sldId id="557" r:id="rId33"/>
    <p:sldId id="575" r:id="rId34"/>
    <p:sldId id="567" r:id="rId35"/>
    <p:sldId id="330" r:id="rId36"/>
    <p:sldId id="332" r:id="rId37"/>
    <p:sldId id="470" r:id="rId38"/>
    <p:sldId id="576" r:id="rId39"/>
    <p:sldId id="577" r:id="rId40"/>
    <p:sldId id="578" r:id="rId41"/>
    <p:sldId id="579" r:id="rId42"/>
    <p:sldId id="580" r:id="rId43"/>
    <p:sldId id="389" r:id="rId44"/>
    <p:sldId id="339" r:id="rId45"/>
    <p:sldId id="512" r:id="rId46"/>
    <p:sldId id="531" r:id="rId47"/>
    <p:sldId id="524" r:id="rId48"/>
    <p:sldId id="530" r:id="rId49"/>
    <p:sldId id="529" r:id="rId50"/>
    <p:sldId id="528" r:id="rId51"/>
    <p:sldId id="527" r:id="rId52"/>
    <p:sldId id="526" r:id="rId53"/>
    <p:sldId id="525" r:id="rId54"/>
    <p:sldId id="532" r:id="rId55"/>
    <p:sldId id="536" r:id="rId56"/>
    <p:sldId id="535" r:id="rId57"/>
    <p:sldId id="534" r:id="rId58"/>
    <p:sldId id="533" r:id="rId59"/>
    <p:sldId id="538" r:id="rId60"/>
    <p:sldId id="537" r:id="rId61"/>
    <p:sldId id="539" r:id="rId62"/>
    <p:sldId id="543" r:id="rId63"/>
    <p:sldId id="542" r:id="rId64"/>
    <p:sldId id="545" r:id="rId65"/>
    <p:sldId id="544" r:id="rId66"/>
    <p:sldId id="554" r:id="rId67"/>
    <p:sldId id="581" r:id="rId68"/>
    <p:sldId id="553" r:id="rId69"/>
    <p:sldId id="552" r:id="rId70"/>
    <p:sldId id="582" r:id="rId71"/>
    <p:sldId id="551" r:id="rId72"/>
    <p:sldId id="550" r:id="rId73"/>
    <p:sldId id="549" r:id="rId74"/>
    <p:sldId id="583" r:id="rId75"/>
    <p:sldId id="353" r:id="rId7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94387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4272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7503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4346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11999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85009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85301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56897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94232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074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29464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676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9175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4917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4043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02219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96594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67109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6993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673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64775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45956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94085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54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  <p:sldLayoutId id="2147483674" r:id="rId13"/>
    <p:sldLayoutId id="2147483708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967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8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034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Domingo  de</a:t>
            </a:r>
            <a:b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Pentecostes</a:t>
            </a:r>
            <a:b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08/06/2025</a:t>
            </a:r>
            <a:endParaRPr lang="pt-BR" sz="8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Enviai o vosso Espírito, Senhor,</a:t>
            </a:r>
          </a:p>
          <a:p>
            <a:r>
              <a:rPr lang="pt-BR" sz="6600" b="1" i="1"/>
              <a:t>e da terra toda a face renovai!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07910"/>
            <a:ext cx="7886700" cy="5869053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07910"/>
            <a:ext cx="7886700" cy="586905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Sequência de </a:t>
            </a:r>
          </a:p>
          <a:p>
            <a:pPr marL="0" indent="0" algn="ctr">
              <a:buNone/>
            </a:pPr>
            <a:r>
              <a:rPr lang="pt-BR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Pentecostes </a:t>
            </a:r>
          </a:p>
        </p:txBody>
      </p:sp>
    </p:spTree>
    <p:extLst>
      <p:ext uri="{BB962C8B-B14F-4D97-AF65-F5344CB8AC3E}">
        <p14:creationId xmlns:p14="http://schemas.microsoft.com/office/powerpoint/2010/main" val="4093679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9249" y="307910"/>
            <a:ext cx="8574833" cy="61582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de Deus, enviai dos céus um raio de luz!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Vinde, Pai dos pobres, dai aos corações vossos sete dons.</a:t>
            </a:r>
          </a:p>
        </p:txBody>
      </p:sp>
    </p:spTree>
    <p:extLst>
      <p:ext uri="{BB962C8B-B14F-4D97-AF65-F5344CB8AC3E}">
        <p14:creationId xmlns:p14="http://schemas.microsoft.com/office/powerpoint/2010/main" val="412528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07910"/>
            <a:ext cx="8761445" cy="627950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Consolo que acalma, hóspede da alma, doce alívio, vinde!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labor descanso, na aflição remanso, no calor aragem.</a:t>
            </a:r>
          </a:p>
        </p:txBody>
      </p:sp>
    </p:spTree>
    <p:extLst>
      <p:ext uri="{BB962C8B-B14F-4D97-AF65-F5344CB8AC3E}">
        <p14:creationId xmlns:p14="http://schemas.microsoft.com/office/powerpoint/2010/main" val="80091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290" y="307910"/>
            <a:ext cx="8873412" cy="627950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Enchei, luz bendita, chama que crepita, no íntimo de nós!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a luz que acode, nada o homem pode, nenhum bem há nele.</a:t>
            </a:r>
          </a:p>
        </p:txBody>
      </p:sp>
    </p:spTree>
    <p:extLst>
      <p:ext uri="{BB962C8B-B14F-4D97-AF65-F5344CB8AC3E}">
        <p14:creationId xmlns:p14="http://schemas.microsoft.com/office/powerpoint/2010/main" val="3394409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9959" y="307910"/>
            <a:ext cx="8724123" cy="618619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sujo lavai, ao seco regai, curai o doente.</a:t>
            </a:r>
          </a:p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Dobrai o que é duro, guiai no escuro, o frio aquecei.</a:t>
            </a:r>
          </a:p>
        </p:txBody>
      </p:sp>
    </p:spTree>
    <p:extLst>
      <p:ext uri="{BB962C8B-B14F-4D97-AF65-F5344CB8AC3E}">
        <p14:creationId xmlns:p14="http://schemas.microsoft.com/office/powerpoint/2010/main" val="1709147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88" y="307910"/>
            <a:ext cx="8752114" cy="634481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à vossa Igreja, que espera e deseja, vossos sete dons.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 em prêmio ao forte uma santa morte, alegria eterna, alegria eterna.</a:t>
            </a: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Amém, amém.</a:t>
            </a:r>
          </a:p>
        </p:txBody>
      </p:sp>
    </p:spTree>
    <p:extLst>
      <p:ext uri="{BB962C8B-B14F-4D97-AF65-F5344CB8AC3E}">
        <p14:creationId xmlns:p14="http://schemas.microsoft.com/office/powerpoint/2010/main" val="146722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1237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Vinde, Espírito Divino, e enchei com vossos dons os corações dos fiéis;</a:t>
            </a:r>
          </a:p>
          <a:p>
            <a:r>
              <a:rPr lang="pt-BR" i="1" dirty="0"/>
              <a:t>e acendei neles o amor como um fogo abrasador!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Vem, Divino </a:t>
            </a:r>
          </a:p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Símbolo </a:t>
            </a:r>
            <a:b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Niceno </a:t>
            </a:r>
            <a:b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Constantinopolitano</a:t>
            </a:r>
            <a:endParaRPr lang="pt-BR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38150" y="269875"/>
            <a:ext cx="8705850" cy="74771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Profissão de Fe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Creio em um só Deus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Pai todo poderoso,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criador do céu e da terra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de todas as coisas visíveis e invisíveis.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1242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5000" b="1" i="1" dirty="0">
              <a:solidFill>
                <a:srgbClr val="000000"/>
              </a:solidFill>
              <a:effectLst/>
            </a:endParaRP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Creio em um só Senhor, Jesus Cristo, Filho Unigênito de Deus, nascido do Pai antes de todos os séculos; Deus de Deus, Luz da Luz, Deus verdadeiro de Deus verdadeiro; gerado, não criado, consubstancial ao Pai.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54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6" y="158620"/>
            <a:ext cx="8873413" cy="6568751"/>
          </a:xfrm>
        </p:spPr>
        <p:txBody>
          <a:bodyPr anchor="ctr">
            <a:noAutofit/>
          </a:bodyPr>
          <a:lstStyle/>
          <a:p>
            <a:endParaRPr lang="pt-BR" sz="4500" b="1" i="1" dirty="0">
              <a:solidFill>
                <a:srgbClr val="000000"/>
              </a:solidFill>
              <a:effectLst/>
            </a:endParaRPr>
          </a:p>
          <a:p>
            <a:r>
              <a:rPr lang="pt-BR" sz="4500" b="1" i="1" dirty="0">
                <a:solidFill>
                  <a:srgbClr val="000000"/>
                </a:solidFill>
                <a:effectLst/>
              </a:rPr>
              <a:t>Por ele todas as coisas foram feitas. E por nós, homens, e para nossa salvação, desceu dos céus</a:t>
            </a:r>
          </a:p>
          <a:p>
            <a:r>
              <a:rPr lang="pt-BR" sz="4500" b="1" i="1" dirty="0">
                <a:solidFill>
                  <a:srgbClr val="000000"/>
                </a:solidFill>
                <a:effectLst/>
              </a:rPr>
              <a:t>e se encarnou pelo Espírito Santo, no seio da Virgem Maria, e se fez homem. Também por nós foi crucificado sob Pôncio Pilatos; padeceu e foi sepultado.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443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>
              <a:solidFill>
                <a:srgbClr val="000000"/>
              </a:solidFill>
              <a:effectLst/>
            </a:endParaRP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Ressuscitou ao terceiro dia, conforme as Escrituras,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e subiu aos céus,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onde está sentado à direita do Pai.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03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000000"/>
                </a:solidFill>
                <a:effectLst/>
              </a:rPr>
              <a:t>E de novo há de vir, em sua glória,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para julgar os vivos e os mortos;</a:t>
            </a:r>
          </a:p>
          <a:p>
            <a:r>
              <a:rPr lang="pt-BR" b="1" i="1" dirty="0">
                <a:solidFill>
                  <a:srgbClr val="000000"/>
                </a:solidFill>
                <a:effectLst/>
              </a:rPr>
              <a:t>e o seu reino não terá fim.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4453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" y="352696"/>
            <a:ext cx="8789437" cy="6230983"/>
          </a:xfrm>
        </p:spPr>
        <p:txBody>
          <a:bodyPr anchor="ctr">
            <a:noAutofit/>
          </a:bodyPr>
          <a:lstStyle/>
          <a:p>
            <a:endParaRPr lang="pt-BR" b="0" i="0" dirty="0">
              <a:solidFill>
                <a:srgbClr val="000000"/>
              </a:solidFill>
              <a:effectLst/>
            </a:endParaRP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Creio no Espírito Santo,</a:t>
            </a: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Senhor que dá a vida,</a:t>
            </a:r>
          </a:p>
          <a:p>
            <a:r>
              <a:rPr lang="pt-BR" b="0" i="0" dirty="0">
                <a:solidFill>
                  <a:srgbClr val="000000"/>
                </a:solidFill>
                <a:effectLst/>
              </a:rPr>
              <a:t>e procede do Pai e do Filho; e com o Pai e o Filho é adorado e glorificado: Ele falou pelos profetas.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272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5200" b="1" i="1" dirty="0">
              <a:solidFill>
                <a:srgbClr val="000000"/>
              </a:solidFill>
              <a:effectLst/>
            </a:endParaRP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Creio na Igreja,</a:t>
            </a: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una, santa, católica e apostólica. Professo um só batismo para a remissão dos pecados. E espero a ressurreição dos mortos</a:t>
            </a:r>
          </a:p>
          <a:p>
            <a:r>
              <a:rPr lang="pt-BR" sz="5200" b="1" i="1" dirty="0">
                <a:solidFill>
                  <a:srgbClr val="000000"/>
                </a:solidFill>
                <a:effectLst/>
              </a:rPr>
              <a:t>e vida do mundo que há de vir. Amém.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753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605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Ó Senhor, mandai o vosso Espírito de Amor!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69875"/>
            <a:ext cx="7886700" cy="923925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</p:spTree>
    <p:extLst>
      <p:ext uri="{BB962C8B-B14F-4D97-AF65-F5344CB8AC3E}">
        <p14:creationId xmlns:p14="http://schemas.microsoft.com/office/powerpoint/2010/main" val="1025916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6600" b="1" i="1" dirty="0"/>
              <a:t>Suscitai, ó Senhor Deus, Suscitai vosso poder, Confirmai este poder Que por nós manifestastes!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849313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Contemplamos, ó Senhor, vosso cortejo que desfila,</a:t>
            </a:r>
          </a:p>
          <a:p>
            <a:r>
              <a:rPr lang="pt-BR" sz="6600" i="1" dirty="0"/>
              <a:t>É a entrada do meu Deus, do meu Rei, no santuário.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Suscitai, ó Senhor Deus, Suscitai vosso poder, Confirmai este poder Que por nós manifestastes!</a:t>
            </a:r>
          </a:p>
          <a:p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3821805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Os cantores vão à frente, vão atrás os tocadores</a:t>
            </a:r>
          </a:p>
          <a:p>
            <a:r>
              <a:rPr lang="pt-BR" sz="6600" i="1" dirty="0"/>
              <a:t>E no meio vão as jovens a tocar seus tamborins.</a:t>
            </a:r>
          </a:p>
        </p:txBody>
      </p:sp>
    </p:spTree>
    <p:extLst>
      <p:ext uri="{BB962C8B-B14F-4D97-AF65-F5344CB8AC3E}">
        <p14:creationId xmlns:p14="http://schemas.microsoft.com/office/powerpoint/2010/main" val="32404218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4F34F-A566-B794-96EF-DFBDA326F4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D7E737-C71C-5771-5D1E-83DC99A68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Suscitai, ó Senhor Deus, Suscitai vosso poder, Confirmai este poder Que por nós manifestastes!</a:t>
            </a:r>
          </a:p>
          <a:p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4187187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BA8E32-B888-79C4-227F-A8DA52E82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10F114-BE15-7EA4-ED17-F71826E49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Reinos da terra, celebrai o nosso Deus, cantai-lhe salmos!</a:t>
            </a:r>
          </a:p>
          <a:p>
            <a:r>
              <a:rPr lang="pt-BR" sz="6600" i="1" dirty="0"/>
              <a:t>Eis que eleva e faz ouvir a sua voz, voz poderosa.</a:t>
            </a:r>
          </a:p>
        </p:txBody>
      </p:sp>
    </p:spTree>
    <p:extLst>
      <p:ext uri="{BB962C8B-B14F-4D97-AF65-F5344CB8AC3E}">
        <p14:creationId xmlns:p14="http://schemas.microsoft.com/office/powerpoint/2010/main" val="2151910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C8271-0E0F-AB32-BAA8-44D2FA7816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90CB25-CFA8-D794-C6BD-A903399A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Suscitai, ó Senhor Deus, Suscitai vosso poder, Confirmai este poder Que por nós manifestastes!</a:t>
            </a:r>
          </a:p>
          <a:p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932125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231642"/>
            <a:ext cx="8512935" cy="532370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Vinde, Espírito de Deus</a:t>
            </a:r>
          </a:p>
          <a:p>
            <a:r>
              <a:rPr lang="pt-BR" dirty="0"/>
              <a:t>e enchei os corações</a:t>
            </a:r>
          </a:p>
          <a:p>
            <a:r>
              <a:rPr lang="pt-BR" dirty="0"/>
              <a:t>dos fiéis com vossos dons.</a:t>
            </a:r>
          </a:p>
          <a:p>
            <a:r>
              <a:rPr lang="pt-BR" dirty="0"/>
              <a:t>Acendei neles o amor</a:t>
            </a:r>
          </a:p>
          <a:p>
            <a:r>
              <a:rPr lang="pt-BR" dirty="0"/>
              <a:t>como um fogo abrasador,</a:t>
            </a:r>
          </a:p>
          <a:p>
            <a:r>
              <a:rPr lang="pt-BR" dirty="0"/>
              <a:t>vos pedimos, ó Senhor.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31820" y="365126"/>
            <a:ext cx="8680360" cy="636824"/>
          </a:xfrm>
        </p:spPr>
        <p:txBody>
          <a:bodyPr>
            <a:normAutofit/>
          </a:bodyPr>
          <a:lstStyle/>
          <a:p>
            <a:pPr algn="ctr"/>
            <a:r>
              <a:rPr lang="pt-B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E cantaremos aleluia!</a:t>
            </a:r>
          </a:p>
          <a:p>
            <a:r>
              <a:rPr lang="pt-BR" b="1" dirty="0"/>
              <a:t>E a nossa terra renovada ficará;</a:t>
            </a:r>
          </a:p>
          <a:p>
            <a:r>
              <a:rPr lang="pt-BR" b="1" dirty="0"/>
              <a:t>se vosso Espírito, Senhor, nos enviais. 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7200" b="1" i="1" dirty="0"/>
              <a:t>Anunciamos, Senhor, a vossa morte,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87" y="87549"/>
            <a:ext cx="8774349" cy="6517531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Vós unistes tantas gentes,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tantas línguas diferentes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numa fé, na unidade.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 buscar sempre a verdade e servir o vosso Reino com a mesma caridade.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85000" lnSpcReduction="10000"/>
          </a:bodyPr>
          <a:lstStyle/>
          <a:p>
            <a:r>
              <a:rPr lang="pt-BR" sz="6600" b="1" i="1" dirty="0"/>
              <a:t>Perseveravam</a:t>
            </a:r>
          </a:p>
          <a:p>
            <a:r>
              <a:rPr lang="pt-BR" sz="6600" b="1" i="1" dirty="0"/>
              <a:t>Todos unidos em oração,</a:t>
            </a:r>
          </a:p>
          <a:p>
            <a:r>
              <a:rPr lang="pt-BR" sz="6600" b="1" i="1" dirty="0"/>
              <a:t>Os doze apóstolos,</a:t>
            </a:r>
          </a:p>
          <a:p>
            <a:r>
              <a:rPr lang="pt-BR" sz="6600" b="1" i="1" dirty="0"/>
              <a:t>Com Maria e os irmãos.</a:t>
            </a:r>
          </a:p>
          <a:p>
            <a:r>
              <a:rPr lang="pt-BR" sz="6600" b="1" i="1" dirty="0"/>
              <a:t>Chegado o dia de Pentecostes Veio um tremor</a:t>
            </a:r>
          </a:p>
          <a:p>
            <a:r>
              <a:rPr lang="pt-BR" sz="6600" b="1" i="1" dirty="0"/>
              <a:t>E de repente O Santo Espírito os animou!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É outro o vinho que nos anima, Entendei todos nossa alegria,</a:t>
            </a:r>
          </a:p>
          <a:p>
            <a:r>
              <a:rPr lang="pt-BR" i="1" dirty="0"/>
              <a:t>Joel profeta já predissera,</a:t>
            </a:r>
          </a:p>
          <a:p>
            <a:r>
              <a:rPr lang="pt-BR" i="1" dirty="0"/>
              <a:t>Sucederá nos últimos dias.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5418692-9297-1933-6BA8-A3E51FE2A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i="1" dirty="0"/>
              <a:t>E sucedeu nos últimos dias: Fechou-se o tempo, abriu-se o céu! Cumpriu-se, então, outra profecia</a:t>
            </a:r>
          </a:p>
          <a:p>
            <a:r>
              <a:rPr lang="pt-BR" i="1" dirty="0"/>
              <a:t>Que Deus falou por Ezequiel:</a:t>
            </a:r>
          </a:p>
        </p:txBody>
      </p:sp>
    </p:spTree>
    <p:extLst>
      <p:ext uri="{BB962C8B-B14F-4D97-AF65-F5344CB8AC3E}">
        <p14:creationId xmlns:p14="http://schemas.microsoft.com/office/powerpoint/2010/main" val="21131182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85000" lnSpcReduction="20000"/>
          </a:bodyPr>
          <a:lstStyle/>
          <a:p>
            <a:endParaRPr lang="pt-BR" sz="6600" b="1" i="1" dirty="0"/>
          </a:p>
          <a:p>
            <a:r>
              <a:rPr lang="pt-BR" sz="6600" b="1" i="1" dirty="0"/>
              <a:t>Perseveravam</a:t>
            </a:r>
          </a:p>
          <a:p>
            <a:r>
              <a:rPr lang="pt-BR" sz="6600" b="1" i="1" dirty="0"/>
              <a:t>Todos unidos em oração,</a:t>
            </a:r>
          </a:p>
          <a:p>
            <a:r>
              <a:rPr lang="pt-BR" sz="6600" b="1" i="1" dirty="0"/>
              <a:t>Os doze apóstolos,</a:t>
            </a:r>
          </a:p>
          <a:p>
            <a:r>
              <a:rPr lang="pt-BR" sz="6600" b="1" i="1" dirty="0"/>
              <a:t>Com Maria e os irmãos.</a:t>
            </a:r>
          </a:p>
          <a:p>
            <a:r>
              <a:rPr lang="pt-BR" sz="6600" b="1" i="1" dirty="0"/>
              <a:t>Chegado o dia de Pentecostes Veio um tremor</a:t>
            </a:r>
          </a:p>
          <a:p>
            <a:r>
              <a:rPr lang="pt-BR" sz="6600" b="1" i="1" dirty="0"/>
              <a:t>E de repente O Santo Espírito os animou!</a:t>
            </a:r>
          </a:p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De toda a terra vos tirarei,</a:t>
            </a:r>
          </a:p>
          <a:p>
            <a:r>
              <a:rPr lang="pt-BR" i="1" dirty="0"/>
              <a:t>Vos tomarei de entre as nações, Todos unidos conduzirei Pra terra santa da promissão!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7B018-25BC-08FC-E1C2-F06F8DA4D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F689701-36A0-F8C7-75C0-4A8C6C4B4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Na terra santa da promissão Com água pura vos lavarei, Toda a imundície, toda ilusão,</a:t>
            </a:r>
          </a:p>
          <a:p>
            <a:r>
              <a:rPr lang="pt-BR" i="1" dirty="0"/>
              <a:t>De tudo vos purificarei!</a:t>
            </a:r>
          </a:p>
        </p:txBody>
      </p:sp>
    </p:spTree>
    <p:extLst>
      <p:ext uri="{BB962C8B-B14F-4D97-AF65-F5344CB8AC3E}">
        <p14:creationId xmlns:p14="http://schemas.microsoft.com/office/powerpoint/2010/main" val="9918867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85000" lnSpcReduction="20000"/>
          </a:bodyPr>
          <a:lstStyle/>
          <a:p>
            <a:endParaRPr lang="pt-BR" sz="6600" b="1" i="1" dirty="0"/>
          </a:p>
          <a:p>
            <a:r>
              <a:rPr lang="pt-BR" sz="6600" b="1" i="1" dirty="0"/>
              <a:t>Perseveravam</a:t>
            </a:r>
          </a:p>
          <a:p>
            <a:r>
              <a:rPr lang="pt-BR" sz="6600" b="1" i="1" dirty="0"/>
              <a:t>Todos unidos em oração,</a:t>
            </a:r>
          </a:p>
          <a:p>
            <a:r>
              <a:rPr lang="pt-BR" sz="6600" b="1" i="1" dirty="0"/>
              <a:t>Os doze apóstolos,</a:t>
            </a:r>
          </a:p>
          <a:p>
            <a:r>
              <a:rPr lang="pt-BR" sz="6600" b="1" i="1" dirty="0"/>
              <a:t>Com Maria e os irmãos.</a:t>
            </a:r>
          </a:p>
          <a:p>
            <a:r>
              <a:rPr lang="pt-BR" sz="6600" b="1" i="1" dirty="0"/>
              <a:t>Chegado o dia de Pentecostes Veio um tremor</a:t>
            </a:r>
          </a:p>
          <a:p>
            <a:r>
              <a:rPr lang="pt-BR" sz="6600" b="1" i="1" dirty="0"/>
              <a:t>E de repente O Santo Espírito os animou!</a:t>
            </a:r>
          </a:p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E vos darei novo coração</a:t>
            </a:r>
          </a:p>
          <a:p>
            <a:r>
              <a:rPr lang="pt-BR" i="1" dirty="0"/>
              <a:t>E novo espírito em vós porei, Não mais tereis coração de pedra,</a:t>
            </a:r>
          </a:p>
          <a:p>
            <a:r>
              <a:rPr lang="pt-BR" i="1" dirty="0"/>
              <a:t>Um coração de carne darei!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Um coração de carne darei</a:t>
            </a:r>
          </a:p>
          <a:p>
            <a:r>
              <a:rPr lang="pt-BR" i="1" dirty="0"/>
              <a:t>E o meu espírito em vós porei: Na minha lei havereis de andar,</a:t>
            </a:r>
          </a:p>
          <a:p>
            <a:r>
              <a:rPr lang="pt-BR" i="1" dirty="0"/>
              <a:t>Meu mandamento ireis praticar!</a:t>
            </a:r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E cantaremos aleluia!</a:t>
            </a:r>
          </a:p>
          <a:p>
            <a:r>
              <a:rPr lang="pt-BR" b="1" dirty="0"/>
              <a:t>E a nossa terra renovada ficará;</a:t>
            </a:r>
          </a:p>
          <a:p>
            <a:r>
              <a:rPr lang="pt-BR" b="1" dirty="0"/>
              <a:t>se vosso Espírito, Senhor, nos enviais.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BE96310-B2B7-29A6-7373-26532E775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8" y="360608"/>
            <a:ext cx="8803531" cy="6332022"/>
          </a:xfrm>
        </p:spPr>
        <p:txBody>
          <a:bodyPr>
            <a:normAutofit fontScale="92500" lnSpcReduction="20000"/>
          </a:bodyPr>
          <a:lstStyle/>
          <a:p>
            <a:endParaRPr lang="pt-BR" sz="6000" b="1" i="1" dirty="0"/>
          </a:p>
          <a:p>
            <a:r>
              <a:rPr lang="pt-BR" sz="6000" b="1" i="1" dirty="0"/>
              <a:t>Perseveravam</a:t>
            </a:r>
          </a:p>
          <a:p>
            <a:r>
              <a:rPr lang="pt-BR" sz="6000" b="1" i="1" dirty="0"/>
              <a:t>Todos unidos em oração,</a:t>
            </a:r>
          </a:p>
          <a:p>
            <a:r>
              <a:rPr lang="pt-BR" sz="6000" b="1" i="1" dirty="0"/>
              <a:t>Os doze apóstolos,</a:t>
            </a:r>
          </a:p>
          <a:p>
            <a:r>
              <a:rPr lang="pt-BR" sz="6000" b="1" i="1" dirty="0"/>
              <a:t>Com Maria e os irmãos.</a:t>
            </a:r>
          </a:p>
          <a:p>
            <a:r>
              <a:rPr lang="pt-BR" sz="6000" b="1" i="1" dirty="0"/>
              <a:t>Chegado o dia de Pentecostes Veio um tremor</a:t>
            </a:r>
          </a:p>
          <a:p>
            <a:r>
              <a:rPr lang="pt-BR" sz="6000" b="1" i="1" dirty="0"/>
              <a:t>E de repente O Santo Espírito os animou!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7374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Tema do Office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ema do Office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5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</TotalTime>
  <Words>1100</Words>
  <Application>Microsoft Office PowerPoint</Application>
  <PresentationFormat>Apresentação na tela (4:3)</PresentationFormat>
  <Paragraphs>134</Paragraphs>
  <Slides>71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71</vt:i4>
      </vt:variant>
    </vt:vector>
  </HeadingPairs>
  <TitlesOfParts>
    <vt:vector size="80" baseType="lpstr">
      <vt:lpstr>Arial</vt:lpstr>
      <vt:lpstr>Calibri</vt:lpstr>
      <vt:lpstr>Calibri Light</vt:lpstr>
      <vt:lpstr>Times New Roman</vt:lpstr>
      <vt:lpstr>Office Theme</vt:lpstr>
      <vt:lpstr>1_Tema do Office</vt:lpstr>
      <vt:lpstr>2_Tema do Office</vt:lpstr>
      <vt:lpstr>3_Tema do Office</vt:lpstr>
      <vt:lpstr>Tema do Office</vt:lpstr>
      <vt:lpstr>Domingo  de Pentecostes 08/06/2025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Profissão de Fe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2025-04-28T23:30:23Z</dcterms:modified>
</cp:coreProperties>
</file>