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731" r:id="rId3"/>
    <p:sldMasterId id="2147483743" r:id="rId4"/>
  </p:sldMasterIdLst>
  <p:sldIdLst>
    <p:sldId id="258" r:id="rId5"/>
    <p:sldId id="514" r:id="rId6"/>
    <p:sldId id="260" r:id="rId7"/>
    <p:sldId id="265" r:id="rId8"/>
    <p:sldId id="262" r:id="rId9"/>
    <p:sldId id="494" r:id="rId10"/>
    <p:sldId id="515" r:id="rId11"/>
    <p:sldId id="517" r:id="rId12"/>
    <p:sldId id="520" r:id="rId13"/>
    <p:sldId id="521" r:id="rId14"/>
    <p:sldId id="271" r:id="rId15"/>
    <p:sldId id="460" r:id="rId16"/>
    <p:sldId id="513" r:id="rId17"/>
    <p:sldId id="503" r:id="rId18"/>
    <p:sldId id="461" r:id="rId19"/>
    <p:sldId id="406" r:id="rId20"/>
    <p:sldId id="594" r:id="rId21"/>
    <p:sldId id="595" r:id="rId22"/>
    <p:sldId id="596" r:id="rId23"/>
    <p:sldId id="597" r:id="rId24"/>
    <p:sldId id="598" r:id="rId25"/>
    <p:sldId id="599" r:id="rId26"/>
    <p:sldId id="600" r:id="rId27"/>
    <p:sldId id="601" r:id="rId28"/>
    <p:sldId id="602" r:id="rId29"/>
    <p:sldId id="603" r:id="rId30"/>
    <p:sldId id="604" r:id="rId31"/>
    <p:sldId id="557" r:id="rId32"/>
    <p:sldId id="605" r:id="rId33"/>
    <p:sldId id="330" r:id="rId34"/>
    <p:sldId id="332" r:id="rId35"/>
    <p:sldId id="471" r:id="rId36"/>
    <p:sldId id="470" r:id="rId37"/>
    <p:sldId id="606" r:id="rId38"/>
    <p:sldId id="608" r:id="rId39"/>
    <p:sldId id="607" r:id="rId40"/>
    <p:sldId id="609" r:id="rId41"/>
    <p:sldId id="389" r:id="rId42"/>
    <p:sldId id="339" r:id="rId43"/>
    <p:sldId id="512" r:id="rId44"/>
    <p:sldId id="531" r:id="rId45"/>
    <p:sldId id="524" r:id="rId46"/>
    <p:sldId id="530" r:id="rId47"/>
    <p:sldId id="529" r:id="rId48"/>
    <p:sldId id="528" r:id="rId49"/>
    <p:sldId id="527" r:id="rId50"/>
    <p:sldId id="526" r:id="rId51"/>
    <p:sldId id="525" r:id="rId52"/>
    <p:sldId id="532" r:id="rId53"/>
    <p:sldId id="536" r:id="rId54"/>
    <p:sldId id="535" r:id="rId55"/>
    <p:sldId id="534" r:id="rId56"/>
    <p:sldId id="533" r:id="rId57"/>
    <p:sldId id="538" r:id="rId58"/>
    <p:sldId id="537" r:id="rId59"/>
    <p:sldId id="539" r:id="rId60"/>
    <p:sldId id="543" r:id="rId61"/>
    <p:sldId id="542" r:id="rId62"/>
    <p:sldId id="541" r:id="rId63"/>
    <p:sldId id="540" r:id="rId64"/>
    <p:sldId id="545" r:id="rId65"/>
    <p:sldId id="544" r:id="rId66"/>
    <p:sldId id="554" r:id="rId67"/>
    <p:sldId id="553" r:id="rId68"/>
    <p:sldId id="552" r:id="rId69"/>
    <p:sldId id="551" r:id="rId70"/>
    <p:sldId id="550" r:id="rId71"/>
    <p:sldId id="353" r:id="rId7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5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slide" Target="slides/slide62.xml"/><Relationship Id="rId74" Type="http://schemas.openxmlformats.org/officeDocument/2006/relationships/viewProps" Target="viewProps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tableStyles" Target="tableStyles.xml"/><Relationship Id="rId7" Type="http://schemas.openxmlformats.org/officeDocument/2006/relationships/slide" Target="slides/slide3.xml"/><Relationship Id="rId71" Type="http://schemas.openxmlformats.org/officeDocument/2006/relationships/slide" Target="slides/slide6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A7B902-F09A-495E-AE36-8C587D282C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>
            <a:normAutofit/>
          </a:bodyPr>
          <a:lstStyle>
            <a:lvl1pPr algn="ctr"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40D09A6-9953-4BC9-9BA2-E2E8F924E3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6FC81C-ADF5-4972-ACC9-E18018B43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7ED37C-35AF-4BE3-876E-9E45BF404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188727-7800-4D6F-8929-075CB302F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082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0ACB0F-ADC6-4B23-867D-D9D8C023D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AB91656-7361-4AC2-98DB-9D0C5C2B21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7909EFF-C4E3-43C4-AE3F-9F8DEDBAE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39BAE5A-62C1-46B5-A022-0DAA7DBEA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0EC75CB-D8CB-4D73-B03D-35D6CA6DA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926C406-AA83-4FBC-B333-83B3B0BEC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0383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91C633-4594-4835-8006-BB5F62FEF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DFFC189-D9DC-485C-8972-DF84E325C9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025DB5-8FEC-46C0-A7C1-4C2462843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EACA7E1-536E-4FA4-93C9-B4F01901F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D1A505-3F49-4326-AB46-3B2C47B06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6481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5C1B26-7F18-4B1B-9A83-4344B7A70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941EA34-54C3-4F7B-B356-9712FD3F62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22A59D-B871-4129-BCBB-164087CA3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4BFEB6-25F8-45BF-90C2-F5F3D4522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C918307-7E26-4AFE-A516-C94AEAC08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0924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65129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80810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8157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Autofit/>
          </a:bodyPr>
          <a:lstStyle>
            <a:lvl1pPr marL="0" indent="0">
              <a:buNone/>
              <a:defRPr sz="6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55131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61699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73086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1758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9406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44924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42781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25452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42861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19549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57082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410382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>
            <a:normAutofit/>
          </a:bodyPr>
          <a:lstStyle>
            <a:lvl1pPr algn="ctr"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80198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98377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7584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17214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55914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>
            <a:no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65321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740172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038924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815562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282679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15198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163911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043936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>
            <a:normAutofit/>
          </a:bodyPr>
          <a:lstStyle>
            <a:lvl1pPr algn="ctr"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2093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D58DC6-C402-471E-A30C-A68C42904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516033E-C1E5-4775-8037-E2A7E6D1F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Autofit/>
          </a:bodyPr>
          <a:lstStyle>
            <a:lvl1pPr marL="0" indent="0">
              <a:buNone/>
              <a:defRPr sz="60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88A66F-1F79-4B6C-8B13-E8C0CA645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633426D-6CEE-491B-BCD2-DEC05E416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84276EA-5A3A-4482-87FD-81B4AA19F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990056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692007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855504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484314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510637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796967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671537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524615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300817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208334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57352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996511-4CF8-4F74-8DDE-88A927864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BB0774-0F68-413B-A9D6-3AB79EAA22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A54F0EA-70DF-4C13-B7B4-09AF5AFBF7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71F941-4B4D-483C-8E51-77E48CFE4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93CBA6C-933A-4696-B615-05E1D011E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8BD9958-741A-4E62-9F64-99E9BA86F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663997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9540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464904-8A6D-4C76-92A0-5338649E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79D13C-8C07-4839-A498-C59064435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7367A11-CCA7-455A-B8E5-FBA2DA8847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E089EC4-B1DF-4D88-9FBF-AF1F54F1B3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68CB825-EBD1-4CBE-AA5E-54CD5F1ED4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634A501-79C1-44E1-B538-834618639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9DA8CFE-FA23-41EE-8AB1-32F6285D1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3D01CEF-92B3-4B69-B73A-9DF6AEC4B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8278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ACE6AC-C2F6-4D3C-981B-EE72B204F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CDC9B8A-621D-455C-BA1F-7858E6972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14373CA-52E0-4EB4-A506-94380265F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012D5B4-6D6D-4356-AE1A-8965F346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43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DC4E6FF-B5CC-49DF-BF47-C37977BD2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35C02D0-933E-4F4C-8059-B63DCADD3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636D221-C53D-43B3-9F83-4B2B3E6BD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392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04A140-AB24-4679-993F-943EEC797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B1DE3D-1B8D-4119-8BFE-CE7428591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1AB25A4-5A3E-49D3-8064-1FC9D2DD3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7CB92FF-1D85-4EDE-A01D-A1A52F376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E7334E4-05B2-452C-B2A8-0DB4038EF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61A90A2-E42B-4643-9FED-5998918C4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14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50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5DE61B2-6732-43D9-A64F-23269AE33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83C659D-9227-4C85-BA69-241C599E8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6A18E1-FAD8-47D6-8D7E-C6905DDBF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F61054-5AED-4EF5-912F-0D4FADA349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759C57-824F-4EBA-BD14-00BF13D86D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768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708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759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40454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09" r:id="rId12"/>
    <p:sldLayoutId id="214748371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305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56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5403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A79AF-8A18-4E34-8AB6-3DA974BAD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383" y="640080"/>
            <a:ext cx="8569234" cy="5603965"/>
          </a:xfrm>
        </p:spPr>
        <p:txBody>
          <a:bodyPr anchor="ctr">
            <a:normAutofit/>
          </a:bodyPr>
          <a:lstStyle/>
          <a:p>
            <a:r>
              <a:rPr lang="pt-BR" sz="8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Ascensão do </a:t>
            </a:r>
            <a:br>
              <a:rPr lang="pt-BR" sz="8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8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Senhor</a:t>
            </a:r>
          </a:p>
        </p:txBody>
      </p:sp>
    </p:spTree>
    <p:extLst>
      <p:ext uri="{BB962C8B-B14F-4D97-AF65-F5344CB8AC3E}">
        <p14:creationId xmlns:p14="http://schemas.microsoft.com/office/powerpoint/2010/main" val="504773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sz="7800" b="1" i="1" dirty="0"/>
              <a:t>O Senhor foi preparar um lugar para nós no céu.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998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962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4949" y="326571"/>
            <a:ext cx="8110401" cy="6244046"/>
          </a:xfrm>
        </p:spPr>
        <p:txBody>
          <a:bodyPr anchor="ctr">
            <a:normAutofit/>
          </a:bodyPr>
          <a:lstStyle/>
          <a:p>
            <a:r>
              <a:rPr lang="pt-BR" sz="6600" b="1" i="1" dirty="0"/>
              <a:t>Salmo</a:t>
            </a:r>
          </a:p>
          <a:p>
            <a:r>
              <a:rPr lang="pt-BR" sz="6600" b="1" i="1" dirty="0"/>
              <a:t> Responsorial</a:t>
            </a:r>
            <a:br>
              <a:rPr lang="pt-BR" sz="6600" b="1" i="1" dirty="0"/>
            </a:b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592645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6600" b="1" i="1"/>
              <a:t>Por entre aclamações Deus se elevou,</a:t>
            </a:r>
          </a:p>
          <a:p>
            <a:r>
              <a:rPr lang="pt-BR" sz="6600" b="1" i="1"/>
              <a:t>o Senhor subiu ao toque da trobeta!</a:t>
            </a: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099204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65961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9485" y="291830"/>
            <a:ext cx="8669383" cy="6299108"/>
          </a:xfrm>
        </p:spPr>
        <p:txBody>
          <a:bodyPr anchor="ctr">
            <a:normAutofit lnSpcReduction="10000"/>
          </a:bodyPr>
          <a:lstStyle/>
          <a:p>
            <a:endParaRPr lang="pt-BR" b="1" i="1" dirty="0"/>
          </a:p>
          <a:p>
            <a:r>
              <a:rPr lang="pt-BR" sz="6600" b="1" i="1" dirty="0"/>
              <a:t>Aleluia, aleluia, aleluia.</a:t>
            </a:r>
          </a:p>
          <a:p>
            <a:r>
              <a:rPr lang="pt-BR" sz="6600" i="1" dirty="0"/>
              <a:t>Ide ao mundo ensinai aos povos todos: convosco estarei, todos os dias, até o fim dos tempos, diz Jesus.</a:t>
            </a:r>
          </a:p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810371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574766"/>
            <a:ext cx="7886700" cy="5602197"/>
          </a:xfrm>
        </p:spPr>
        <p:txBody>
          <a:bodyPr anchor="ctr"/>
          <a:lstStyle/>
          <a:p>
            <a:pPr marL="0" indent="0" algn="ctr">
              <a:buNone/>
            </a:pPr>
            <a:endParaRPr lang="pt-BR" sz="8800" b="1" i="1" dirty="0"/>
          </a:p>
          <a:p>
            <a:pPr marL="0" indent="0" algn="ctr">
              <a:buNone/>
            </a:pPr>
            <a:endParaRPr lang="pt-BR" sz="9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64381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D36C74-A5EA-B0CF-8802-8896C71D99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BD644F0-8E43-0A24-C035-6EE8F0E666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612844"/>
            <a:ext cx="7886700" cy="5564120"/>
          </a:xfrm>
          <a:noFill/>
        </p:spPr>
        <p:txBody>
          <a:bodyPr anchor="ctr"/>
          <a:lstStyle/>
          <a:p>
            <a:pPr marL="0" indent="0" algn="ctr">
              <a:buNone/>
            </a:pPr>
            <a:r>
              <a:rPr lang="pt-BR" sz="54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Credo Niceno-Constantinopolitano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4383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EEF38D-F71F-3620-5B59-D47EE9D282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8FC8597-91C4-464B-4BC8-63918FCAA9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927" y="515566"/>
            <a:ext cx="8403770" cy="593387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6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Creio em um só Deus, Pai Todo-Poderoso, criador do céu e da terra, de todas as coisas visíveis e invisíveis. </a:t>
            </a:r>
            <a:endParaRPr lang="pt-BR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1936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E98083-81D6-4878-F154-1FFFAC2AD0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D8446C4-65F2-49D8-4585-9D637C49A8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515" y="444137"/>
            <a:ext cx="7992836" cy="598278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Creio em um só Senhor, Jesus Cristo, Filho Unigênito de Deus, nascido do Pai antes de todos os séculos: 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895306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82539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Refrão </a:t>
            </a:r>
            <a:r>
              <a:rPr lang="pt-B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Orante</a:t>
            </a:r>
            <a:endParaRPr lang="pt-B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5861" y="1287624"/>
            <a:ext cx="8220270" cy="5205250"/>
          </a:xfrm>
        </p:spPr>
        <p:txBody>
          <a:bodyPr anchor="ctr"/>
          <a:lstStyle/>
          <a:p>
            <a:pPr marL="0" indent="0" algn="ctr">
              <a:buNone/>
            </a:pPr>
            <a:r>
              <a:rPr lang="pt-BR" sz="6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Ressuscitou de verdade, aleluia, aleluia, Cristo Jesus ressuscitou, </a:t>
            </a:r>
          </a:p>
          <a:p>
            <a:pPr marL="0" indent="0" algn="ctr">
              <a:buNone/>
            </a:pPr>
            <a:r>
              <a:rPr lang="pt-BR" sz="6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aleluia, aleluia!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307511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FEAEC1E9-A370-826A-99EE-05E50CC6B1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Deus de Deus, luz da luz, Deus verdadeiro de Deus verdadeiro, gerado, não criado, consubstancial ao Pai. 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8765499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3B3B42-FF47-872B-DE2B-BC47FCA665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FE840940-B0E1-E501-CA01-257E807E36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t-BR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pt-B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Por ele todas as coisas foram feitas. E por nós, homens, e para nossa salvação, desceu dos céus:</a:t>
            </a:r>
          </a:p>
          <a:p>
            <a:pPr algn="r"/>
            <a:br>
              <a:rPr lang="pt-BR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br>
              <a:rPr lang="pt-BR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64113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028A93-4E76-F052-36DD-04E7CCB14E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A530EBF2-54B8-3FFB-F4BB-6A1164014D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 se encarnou pelo Espírito Santo, no seio da Virgem Maria, e se fez homem.</a:t>
            </a:r>
          </a:p>
          <a:p>
            <a:pPr algn="r"/>
            <a:br>
              <a:rPr lang="pt-BR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4806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F19196-368F-B515-F7EE-E5471BABD0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5B317AED-B7D6-C4BA-9107-C348592B77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1" y="360608"/>
            <a:ext cx="8729300" cy="6194737"/>
          </a:xfrm>
        </p:spPr>
        <p:txBody>
          <a:bodyPr>
            <a:noAutofit/>
          </a:bodyPr>
          <a:lstStyle/>
          <a:p>
            <a:r>
              <a:rPr lang="pt-B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Também por nós foi crucificado sob Pôncio Pilatos; padeceu e foi sepultado.  Ressuscitou ao terceiro dia, conforme as Escrituras, 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3804696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FF9B7C-246E-CDD9-1A87-B9451FEED9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FC46D384-D3A1-C981-DA19-62BE07CCED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 subiu aos céus, onde está sentado à direita do Pai. E de novo há de vir, em sua glória, para julgar os vivos e os mortos;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311900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EA1F2F-B4F0-A05A-88DA-545A42F45B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DADB319E-F05F-858C-901C-03A68D004B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effectLst/>
                <a:ea typeface="Calibri" panose="020F0502020204030204" pitchFamily="34" charset="0"/>
              </a:rPr>
              <a:t>e o seu reino não terá fim.  Creio no Espírito Santo, Senhor que dá a vida, e procede do Pai e do Filho; e com o Pai e o Filho é adorado e glorificado: 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4464302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147146-DDFE-2470-8BB6-6831551ABF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4B811E5A-2234-2755-3B70-5ECFC89B7E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ele que falou pelos profetas. Creio na Igreja, una, santa, católica e apostólica. Professo um só batismo para remissão dos pecados. 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5983568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873FA9-B486-B99E-3970-D4EA747B8E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2CE6819F-0F4C-6DC8-9973-CD0B089EDF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effectLst/>
                <a:ea typeface="Calibri" panose="020F0502020204030204" pitchFamily="34" charset="0"/>
              </a:rPr>
              <a:t>E espero a ressurreição dos mortos  e a vida do mundo que há de vir.</a:t>
            </a:r>
          </a:p>
          <a:p>
            <a:r>
              <a:rPr lang="pt-BR" b="1" dirty="0">
                <a:effectLst/>
                <a:ea typeface="Calibri" panose="020F0502020204030204" pitchFamily="34" charset="0"/>
              </a:rPr>
              <a:t>  Amém.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277177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F1C1AC-4065-4C37-5246-FDCBA6C15A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DFB5A4-E35A-6044-D481-F24ECAD4F9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515" y="1194320"/>
            <a:ext cx="7992836" cy="523260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8500" b="1" i="1" dirty="0"/>
          </a:p>
        </p:txBody>
      </p:sp>
    </p:spTree>
    <p:extLst>
      <p:ext uri="{BB962C8B-B14F-4D97-AF65-F5344CB8AC3E}">
        <p14:creationId xmlns:p14="http://schemas.microsoft.com/office/powerpoint/2010/main" val="5322953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994502-A4BE-1820-CD13-701C44B303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481507-3693-1A1F-555A-DA729B97B47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28650" y="270588"/>
            <a:ext cx="7886700" cy="923731"/>
          </a:xfrm>
        </p:spPr>
        <p:txBody>
          <a:bodyPr>
            <a:normAutofit/>
          </a:bodyPr>
          <a:lstStyle/>
          <a:p>
            <a:pPr algn="ctr"/>
            <a:r>
              <a:rPr lang="pt-B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Preces da Comunidade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64F81A1-DF9C-DF18-E721-5D4C777AF5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515" y="1194320"/>
            <a:ext cx="7992836" cy="523260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500" b="1" i="1" dirty="0"/>
              <a:t>Cristo, nossa Páscoa nós vos Rogamos!</a:t>
            </a:r>
          </a:p>
        </p:txBody>
      </p:sp>
    </p:spTree>
    <p:extLst>
      <p:ext uri="{BB962C8B-B14F-4D97-AF65-F5344CB8AC3E}">
        <p14:creationId xmlns:p14="http://schemas.microsoft.com/office/powerpoint/2010/main" val="1974682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52697"/>
            <a:ext cx="7886700" cy="5824266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37744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/>
          <a:lstStyle/>
          <a:p>
            <a:pPr marL="0" indent="0" algn="ctr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9038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7"/>
            <a:ext cx="7886700" cy="724371"/>
          </a:xfrm>
        </p:spPr>
        <p:txBody>
          <a:bodyPr/>
          <a:lstStyle/>
          <a:p>
            <a:pPr algn="ctr"/>
            <a:r>
              <a:rPr lang="pt-BR" sz="4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Preparação das Oferendas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3509" y="1214846"/>
            <a:ext cx="8608422" cy="5389154"/>
          </a:xfrm>
        </p:spPr>
        <p:txBody>
          <a:bodyPr>
            <a:normAutofit/>
          </a:bodyPr>
          <a:lstStyle/>
          <a:p>
            <a:r>
              <a:rPr lang="pt-BR" sz="7200" b="1" i="1" dirty="0"/>
              <a:t>Senhor, vencestes a morte. Fizestes brilhar a vida, para sempre!</a:t>
            </a:r>
          </a:p>
        </p:txBody>
      </p:sp>
    </p:spTree>
    <p:extLst>
      <p:ext uri="{BB962C8B-B14F-4D97-AF65-F5344CB8AC3E}">
        <p14:creationId xmlns:p14="http://schemas.microsoft.com/office/powerpoint/2010/main" val="4446716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2697" y="326571"/>
            <a:ext cx="8451669" cy="5995852"/>
          </a:xfrm>
        </p:spPr>
        <p:txBody>
          <a:bodyPr anchor="ctr">
            <a:noAutofit/>
          </a:bodyPr>
          <a:lstStyle/>
          <a:p>
            <a:r>
              <a:rPr lang="pt-BR" i="1" dirty="0"/>
              <a:t>O Cristo ressuscitou dentre os mortos! Primícias daqueles que adormeceram.</a:t>
            </a:r>
          </a:p>
          <a:p>
            <a:r>
              <a:rPr lang="pt-BR" i="1" dirty="0"/>
              <a:t>A morte foi vencida ela vida!</a:t>
            </a:r>
          </a:p>
        </p:txBody>
      </p:sp>
    </p:spTree>
    <p:extLst>
      <p:ext uri="{BB962C8B-B14F-4D97-AF65-F5344CB8AC3E}">
        <p14:creationId xmlns:p14="http://schemas.microsoft.com/office/powerpoint/2010/main" val="21136077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sz="7200" b="1" i="1" dirty="0"/>
              <a:t>Senhor, vencestes a morte. Fizestes </a:t>
            </a:r>
          </a:p>
          <a:p>
            <a:r>
              <a:rPr lang="pt-BR" sz="7200" b="1" i="1" dirty="0"/>
              <a:t>brilhar a vida, para sempre!</a:t>
            </a:r>
          </a:p>
          <a:p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18502165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D918B8-3DDD-8259-A24B-D3AB442733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FA8FD4A-5CAC-3B6E-4CA8-99978354E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i="1" dirty="0"/>
              <a:t>O Cristo ressuscitou dentre os mortos!</a:t>
            </a:r>
          </a:p>
          <a:p>
            <a:r>
              <a:rPr lang="pt-BR" i="1" dirty="0"/>
              <a:t>Primícias daqueles que adormeceram.</a:t>
            </a:r>
          </a:p>
          <a:p>
            <a:r>
              <a:rPr lang="pt-BR" i="1" dirty="0"/>
              <a:t>Ó morte, onde está tua vitória?</a:t>
            </a:r>
          </a:p>
        </p:txBody>
      </p:sp>
    </p:spTree>
    <p:extLst>
      <p:ext uri="{BB962C8B-B14F-4D97-AF65-F5344CB8AC3E}">
        <p14:creationId xmlns:p14="http://schemas.microsoft.com/office/powerpoint/2010/main" val="15347387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F8B731-2D6E-72F5-CFC9-E03E80B8BB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E148301-86B2-9009-4BAF-0C5EE3D41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sz="7200" b="1" i="1" dirty="0"/>
              <a:t>Senhor, vencestes a morte. Fizestes </a:t>
            </a:r>
          </a:p>
          <a:p>
            <a:r>
              <a:rPr lang="pt-BR" sz="7200" b="1" i="1" dirty="0"/>
              <a:t>brilhar a vida, para sempre!</a:t>
            </a:r>
          </a:p>
          <a:p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385369447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9E98B9-382A-B7B9-8D48-E65BE69356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4A83767-B531-245B-4284-242998C952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i="1" dirty="0"/>
              <a:t>O Cristo ressuscitou dentre os mortos! Graças ao Deus Salvador para sempre,</a:t>
            </a:r>
          </a:p>
          <a:p>
            <a:r>
              <a:rPr lang="pt-BR" i="1" dirty="0"/>
              <a:t>Por Cristo, Senhor nosso e Messias!</a:t>
            </a:r>
          </a:p>
        </p:txBody>
      </p:sp>
    </p:spTree>
    <p:extLst>
      <p:ext uri="{BB962C8B-B14F-4D97-AF65-F5344CB8AC3E}">
        <p14:creationId xmlns:p14="http://schemas.microsoft.com/office/powerpoint/2010/main" val="419227151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ED8EB5-A141-8F9A-B4E7-BA09088E7C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3C0BD80-F9A8-E6B5-1557-F5713A46D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sz="7200" b="1" i="1" dirty="0"/>
              <a:t>Senhor, vencestes a morte. Fizestes </a:t>
            </a:r>
          </a:p>
          <a:p>
            <a:r>
              <a:rPr lang="pt-BR" sz="7200" b="1" i="1" dirty="0"/>
              <a:t>brilhar a vida, para sempre!</a:t>
            </a:r>
          </a:p>
          <a:p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327913871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884558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444137"/>
            <a:ext cx="7886700" cy="573282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Oração Eucarística</a:t>
            </a:r>
          </a:p>
          <a:p>
            <a:pPr marL="0" indent="0" algn="ctr">
              <a:buNone/>
            </a:pPr>
            <a:r>
              <a:rPr lang="pt-BR" sz="8800" b="1" i="1" dirty="0"/>
              <a:t>I</a:t>
            </a: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574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t-B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Abertura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245" y="1554480"/>
            <a:ext cx="8512935" cy="5000865"/>
          </a:xfrm>
        </p:spPr>
        <p:txBody>
          <a:bodyPr>
            <a:normAutofit/>
          </a:bodyPr>
          <a:lstStyle/>
          <a:p>
            <a:r>
              <a:rPr lang="pt-BR" sz="7800" b="1" i="1" dirty="0"/>
              <a:t>O Senhor foi preparar um lugar para nós no céu.</a:t>
            </a:r>
          </a:p>
        </p:txBody>
      </p:sp>
    </p:spTree>
    <p:extLst>
      <p:ext uri="{BB962C8B-B14F-4D97-AF65-F5344CB8AC3E}">
        <p14:creationId xmlns:p14="http://schemas.microsoft.com/office/powerpoint/2010/main" val="41713198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971497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Santo</a:t>
            </a:r>
          </a:p>
        </p:txBody>
      </p:sp>
    </p:spTree>
    <p:extLst>
      <p:ext uri="{BB962C8B-B14F-4D97-AF65-F5344CB8AC3E}">
        <p14:creationId xmlns:p14="http://schemas.microsoft.com/office/powerpoint/2010/main" val="297652713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2097673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Abençoai nossa oferenda, ó Senhor!</a:t>
            </a:r>
          </a:p>
        </p:txBody>
      </p:sp>
    </p:spTree>
    <p:extLst>
      <p:ext uri="{BB962C8B-B14F-4D97-AF65-F5344CB8AC3E}">
        <p14:creationId xmlns:p14="http://schemas.microsoft.com/office/powerpoint/2010/main" val="238364161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41249513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8800" b="1" i="1" dirty="0"/>
              <a:t>Lembrai-vos, ó Pai, dos vossos Filhos!</a:t>
            </a:r>
          </a:p>
        </p:txBody>
      </p:sp>
    </p:spTree>
    <p:extLst>
      <p:ext uri="{BB962C8B-B14F-4D97-AF65-F5344CB8AC3E}">
        <p14:creationId xmlns:p14="http://schemas.microsoft.com/office/powerpoint/2010/main" val="410609773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41076552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Em comunhão com vossos Santos vos louvamos!</a:t>
            </a:r>
          </a:p>
        </p:txBody>
      </p:sp>
    </p:spTree>
    <p:extLst>
      <p:ext uri="{BB962C8B-B14F-4D97-AF65-F5344CB8AC3E}">
        <p14:creationId xmlns:p14="http://schemas.microsoft.com/office/powerpoint/2010/main" val="372135172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43297060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Enviai o vosso Espírito Santo!</a:t>
            </a:r>
          </a:p>
        </p:txBody>
      </p:sp>
    </p:spTree>
    <p:extLst>
      <p:ext uri="{BB962C8B-B14F-4D97-AF65-F5344CB8AC3E}">
        <p14:creationId xmlns:p14="http://schemas.microsoft.com/office/powerpoint/2010/main" val="3972341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sz="6600" i="1" dirty="0"/>
              <a:t>Ó varões galileus, que estais no céu a olhar? Aleluia! O Jesus que subiu ao céu, deve, depois, voltar! Aleluia!</a:t>
            </a:r>
          </a:p>
        </p:txBody>
      </p:sp>
    </p:spTree>
    <p:extLst>
      <p:ext uri="{BB962C8B-B14F-4D97-AF65-F5344CB8AC3E}">
        <p14:creationId xmlns:p14="http://schemas.microsoft.com/office/powerpoint/2010/main" val="134580262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391274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sz="8800" b="1" i="1" dirty="0"/>
              <a:t>Todas as vezes que comemos deste pão e bebemos deste cálice, anunciamos, Senhor, a vossa morte, enquanto esperamos a vossa vinda!</a:t>
            </a:r>
          </a:p>
        </p:txBody>
      </p:sp>
    </p:spTree>
    <p:extLst>
      <p:ext uri="{BB962C8B-B14F-4D97-AF65-F5344CB8AC3E}">
        <p14:creationId xmlns:p14="http://schemas.microsoft.com/office/powerpoint/2010/main" val="195459617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252289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 Aceita ó Senhor a nossa oferta!</a:t>
            </a:r>
          </a:p>
        </p:txBody>
      </p:sp>
    </p:spTree>
    <p:extLst>
      <p:ext uri="{BB962C8B-B14F-4D97-AF65-F5344CB8AC3E}">
        <p14:creationId xmlns:p14="http://schemas.microsoft.com/office/powerpoint/2010/main" val="207651191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590815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O Espírito nos uma num só corpo!</a:t>
            </a:r>
          </a:p>
        </p:txBody>
      </p:sp>
    </p:spTree>
    <p:extLst>
      <p:ext uri="{BB962C8B-B14F-4D97-AF65-F5344CB8AC3E}">
        <p14:creationId xmlns:p14="http://schemas.microsoft.com/office/powerpoint/2010/main" val="361418101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632246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Concedei-lhes ó Senhor a luz eterna!</a:t>
            </a:r>
          </a:p>
        </p:txBody>
      </p:sp>
    </p:spTree>
    <p:extLst>
      <p:ext uri="{BB962C8B-B14F-4D97-AF65-F5344CB8AC3E}">
        <p14:creationId xmlns:p14="http://schemas.microsoft.com/office/powerpoint/2010/main" val="303633465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583620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 Amém!</a:t>
            </a:r>
          </a:p>
        </p:txBody>
      </p:sp>
    </p:spTree>
    <p:extLst>
      <p:ext uri="{BB962C8B-B14F-4D97-AF65-F5344CB8AC3E}">
        <p14:creationId xmlns:p14="http://schemas.microsoft.com/office/powerpoint/2010/main" val="1275931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sz="7800" b="1" i="1" dirty="0"/>
              <a:t>O Senhor foi preparar um lugar para nós no céu.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5207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310199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Comunhão</a:t>
            </a:r>
          </a:p>
        </p:txBody>
      </p:sp>
    </p:spTree>
    <p:extLst>
      <p:ext uri="{BB962C8B-B14F-4D97-AF65-F5344CB8AC3E}">
        <p14:creationId xmlns:p14="http://schemas.microsoft.com/office/powerpoint/2010/main" val="172543328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sz="7200" b="1" i="1" dirty="0"/>
              <a:t>O Senhor subiu ao céu,</a:t>
            </a:r>
          </a:p>
          <a:p>
            <a:r>
              <a:rPr lang="pt-BR" sz="7200" b="1" i="1" dirty="0"/>
              <a:t>Aleluia, aleluia!</a:t>
            </a:r>
          </a:p>
        </p:txBody>
      </p:sp>
    </p:spTree>
    <p:extLst>
      <p:ext uri="{BB962C8B-B14F-4D97-AF65-F5344CB8AC3E}">
        <p14:creationId xmlns:p14="http://schemas.microsoft.com/office/powerpoint/2010/main" val="359430298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84827" y="97277"/>
            <a:ext cx="8802420" cy="6643157"/>
          </a:xfrm>
        </p:spPr>
        <p:txBody>
          <a:bodyPr>
            <a:normAutofit/>
          </a:bodyPr>
          <a:lstStyle/>
          <a:p>
            <a:r>
              <a:rPr lang="pt-BR" i="1" dirty="0"/>
              <a:t>Levanta-se Deus, cadê os inimigos? Na sua presença perecem os iníquos!</a:t>
            </a:r>
          </a:p>
          <a:p>
            <a:r>
              <a:rPr lang="pt-BR" i="1" dirty="0"/>
              <a:t>São como fumaça que desaparece, São cera no fogo, que logo derrete!</a:t>
            </a:r>
          </a:p>
        </p:txBody>
      </p:sp>
    </p:spTree>
    <p:extLst>
      <p:ext uri="{BB962C8B-B14F-4D97-AF65-F5344CB8AC3E}">
        <p14:creationId xmlns:p14="http://schemas.microsoft.com/office/powerpoint/2010/main" val="10375365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sz="7200" b="1" i="1" dirty="0"/>
              <a:t>O Senhor subiu ao céu,</a:t>
            </a:r>
          </a:p>
          <a:p>
            <a:r>
              <a:rPr lang="pt-BR" sz="7200" b="1" i="1" dirty="0"/>
              <a:t>Aleluia, aleluia!</a:t>
            </a:r>
          </a:p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57011208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i="1" dirty="0"/>
              <a:t>Os justos se alegram diante de Deus Cantai ao Senhor, vibrai, filhos seus!</a:t>
            </a:r>
          </a:p>
          <a:p>
            <a:r>
              <a:rPr lang="pt-BR" i="1" dirty="0"/>
              <a:t>Abri o caminho ao grão-cavaleiro, Dançai diante dele, Senhor justiceiro.</a:t>
            </a:r>
          </a:p>
        </p:txBody>
      </p:sp>
    </p:spTree>
    <p:extLst>
      <p:ext uri="{BB962C8B-B14F-4D97-AF65-F5344CB8AC3E}">
        <p14:creationId xmlns:p14="http://schemas.microsoft.com/office/powerpoint/2010/main" val="398129288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sz="7200" b="1" i="1" dirty="0"/>
              <a:t>O Senhor subiu ao céu,</a:t>
            </a:r>
          </a:p>
          <a:p>
            <a:r>
              <a:rPr lang="pt-BR" sz="7200" b="1" i="1" dirty="0"/>
              <a:t>Aleluia, aleluia!</a:t>
            </a:r>
          </a:p>
        </p:txBody>
      </p:sp>
    </p:spTree>
    <p:extLst>
      <p:ext uri="{BB962C8B-B14F-4D97-AF65-F5344CB8AC3E}">
        <p14:creationId xmlns:p14="http://schemas.microsoft.com/office/powerpoint/2010/main" val="303868659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i="1" dirty="0"/>
              <a:t>Dos órfãos é Pai, das viúvas juiz, em sua morada só ele é quem diz: Quem estava sozinho, família encontrou, quem  estava oprimido, tua mão libertou!</a:t>
            </a:r>
          </a:p>
        </p:txBody>
      </p:sp>
    </p:spTree>
    <p:extLst>
      <p:ext uri="{BB962C8B-B14F-4D97-AF65-F5344CB8AC3E}">
        <p14:creationId xmlns:p14="http://schemas.microsoft.com/office/powerpoint/2010/main" val="250278957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124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352696"/>
            <a:ext cx="8543108" cy="6230983"/>
          </a:xfrm>
        </p:spPr>
        <p:txBody>
          <a:bodyPr anchor="ctr">
            <a:noAutofit/>
          </a:bodyPr>
          <a:lstStyle/>
          <a:p>
            <a:r>
              <a:rPr lang="pt-BR" sz="6600" i="1" dirty="0"/>
              <a:t>Entre cantos e hinos triunfais se eleva o Senhor. Aleluia!</a:t>
            </a:r>
          </a:p>
          <a:p>
            <a:r>
              <a:rPr lang="pt-BR" sz="6600" i="1" dirty="0"/>
              <a:t>Canta a terra e o mar, também: Cristo é vencedor. Aleluia!</a:t>
            </a:r>
          </a:p>
        </p:txBody>
      </p:sp>
    </p:spTree>
    <p:extLst>
      <p:ext uri="{BB962C8B-B14F-4D97-AF65-F5344CB8AC3E}">
        <p14:creationId xmlns:p14="http://schemas.microsoft.com/office/powerpoint/2010/main" val="3067675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sz="7800" b="1" i="1" dirty="0"/>
              <a:t>O Senhor foi preparar um lugar para nós no céu.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964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sz="6600" i="1" dirty="0"/>
              <a:t>Glorioso, à direita do Pai, sentou-se Jesus. Aleluia. Que nos foi preparar o céu, Reino de eterna luz. Aleluia.</a:t>
            </a:r>
          </a:p>
        </p:txBody>
      </p:sp>
    </p:spTree>
    <p:extLst>
      <p:ext uri="{BB962C8B-B14F-4D97-AF65-F5344CB8AC3E}">
        <p14:creationId xmlns:p14="http://schemas.microsoft.com/office/powerpoint/2010/main" val="38158351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1446</TotalTime>
  <Words>796</Words>
  <Application>Microsoft Office PowerPoint</Application>
  <PresentationFormat>Apresentação na tela (4:3)</PresentationFormat>
  <Paragraphs>77</Paragraphs>
  <Slides>68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4</vt:i4>
      </vt:variant>
      <vt:variant>
        <vt:lpstr>Títulos de slides</vt:lpstr>
      </vt:variant>
      <vt:variant>
        <vt:i4>68</vt:i4>
      </vt:variant>
    </vt:vector>
  </HeadingPairs>
  <TitlesOfParts>
    <vt:vector size="76" baseType="lpstr">
      <vt:lpstr>Arial</vt:lpstr>
      <vt:lpstr>Calibri</vt:lpstr>
      <vt:lpstr>Calibri Light</vt:lpstr>
      <vt:lpstr>Times New Roman</vt:lpstr>
      <vt:lpstr>Tema do Office</vt:lpstr>
      <vt:lpstr>Office Theme</vt:lpstr>
      <vt:lpstr>1_Tema do Office</vt:lpstr>
      <vt:lpstr>2_Tema do Office</vt:lpstr>
      <vt:lpstr>Ascensão do  Senhor</vt:lpstr>
      <vt:lpstr>Refrão Orante</vt:lpstr>
      <vt:lpstr>Apresentação do PowerPoint</vt:lpstr>
      <vt:lpstr>Canto de Abertura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Preces da Comunidade</vt:lpstr>
      <vt:lpstr>Apresentação do PowerPoint</vt:lpstr>
      <vt:lpstr>Preparação das Oferendas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Clara Passos</dc:creator>
  <cp:lastModifiedBy>Edilene</cp:lastModifiedBy>
  <cp:revision>132</cp:revision>
  <dcterms:created xsi:type="dcterms:W3CDTF">2021-02-27T18:57:26Z</dcterms:created>
  <dcterms:modified xsi:type="dcterms:W3CDTF">2025-04-28T22:38:02Z</dcterms:modified>
</cp:coreProperties>
</file>