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594" r:id="rId21"/>
    <p:sldId id="595" r:id="rId22"/>
    <p:sldId id="596" r:id="rId23"/>
    <p:sldId id="597" r:id="rId24"/>
    <p:sldId id="598" r:id="rId25"/>
    <p:sldId id="599" r:id="rId26"/>
    <p:sldId id="600" r:id="rId27"/>
    <p:sldId id="601" r:id="rId28"/>
    <p:sldId id="602" r:id="rId29"/>
    <p:sldId id="603" r:id="rId30"/>
    <p:sldId id="604" r:id="rId31"/>
    <p:sldId id="557" r:id="rId32"/>
    <p:sldId id="605" r:id="rId33"/>
    <p:sldId id="330" r:id="rId34"/>
    <p:sldId id="332" r:id="rId35"/>
    <p:sldId id="471" r:id="rId36"/>
    <p:sldId id="470" r:id="rId37"/>
    <p:sldId id="606" r:id="rId38"/>
    <p:sldId id="608" r:id="rId39"/>
    <p:sldId id="607" r:id="rId40"/>
    <p:sldId id="609" r:id="rId41"/>
    <p:sldId id="389" r:id="rId42"/>
    <p:sldId id="339" r:id="rId43"/>
    <p:sldId id="512" r:id="rId44"/>
    <p:sldId id="531" r:id="rId45"/>
    <p:sldId id="524" r:id="rId46"/>
    <p:sldId id="530" r:id="rId47"/>
    <p:sldId id="529" r:id="rId48"/>
    <p:sldId id="528" r:id="rId49"/>
    <p:sldId id="527" r:id="rId50"/>
    <p:sldId id="526" r:id="rId51"/>
    <p:sldId id="525" r:id="rId52"/>
    <p:sldId id="532" r:id="rId53"/>
    <p:sldId id="536" r:id="rId54"/>
    <p:sldId id="535" r:id="rId55"/>
    <p:sldId id="534" r:id="rId56"/>
    <p:sldId id="533" r:id="rId57"/>
    <p:sldId id="538" r:id="rId58"/>
    <p:sldId id="537" r:id="rId59"/>
    <p:sldId id="539" r:id="rId60"/>
    <p:sldId id="543" r:id="rId61"/>
    <p:sldId id="542" r:id="rId62"/>
    <p:sldId id="541" r:id="rId63"/>
    <p:sldId id="540" r:id="rId64"/>
    <p:sldId id="545" r:id="rId65"/>
    <p:sldId id="544" r:id="rId66"/>
    <p:sldId id="554" r:id="rId67"/>
    <p:sldId id="553" r:id="rId68"/>
    <p:sldId id="552" r:id="rId69"/>
    <p:sldId id="551" r:id="rId70"/>
    <p:sldId id="550" r:id="rId71"/>
    <p:sldId id="353" r:id="rId7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651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75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Ascensão do </a:t>
            </a:r>
            <a:b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Senhor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7800" b="1" i="1" dirty="0"/>
              <a:t>O Senhor foi preparar um lugar para nós no céu.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Por entre aclamações Deus se elevou,</a:t>
            </a:r>
          </a:p>
          <a:p>
            <a:r>
              <a:rPr lang="pt-BR" sz="6600" b="1" i="1"/>
              <a:t>o Senhor subiu ao toque da trobeta!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291830"/>
            <a:ext cx="8669383" cy="6299108"/>
          </a:xfrm>
        </p:spPr>
        <p:txBody>
          <a:bodyPr anchor="ctr">
            <a:normAutofit lnSpcReduction="10000"/>
          </a:bodyPr>
          <a:lstStyle/>
          <a:p>
            <a:endParaRPr lang="pt-BR" b="1" i="1" dirty="0"/>
          </a:p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Ide ao mundo ensinai aos povos todos: convosco estarei, todos os dias, até o fim dos tempos, diz Jesus.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36C74-A5EA-B0CF-8802-8896C71D9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D644F0-8E43-0A24-C035-6EE8F0E66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12844"/>
            <a:ext cx="7886700" cy="5564120"/>
          </a:xfrm>
          <a:noFill/>
        </p:spPr>
        <p:txBody>
          <a:bodyPr anchor="ctr"/>
          <a:lstStyle/>
          <a:p>
            <a:pPr marL="0" indent="0" algn="ctr">
              <a:buNone/>
            </a:pPr>
            <a:r>
              <a:rPr lang="pt-BR" sz="5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Credo Niceno-Constantinopolitano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38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EF38D-F71F-3620-5B59-D47EE9D28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FC8597-91C4-464B-4BC8-63918FCA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515566"/>
            <a:ext cx="8403770" cy="593387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Deus, Pai Todo-Poderoso, criador do céu e da terra, de todas as coisas visíveis e invisíveis.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93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98083-81D6-4878-F154-1FFFAC2A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446C4-65F2-49D8-4585-9D637C49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44137"/>
            <a:ext cx="7992836" cy="59827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Senhor, Jesus Cristo, Filho Unigênito de Deus, nascido do Pai antes de todos os séculos: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9530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Ressuscitou de verdade, aleluia, aleluia, Cristo Jesus ressuscitou, 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aleluia, aleluia!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AEC1E9-A370-826A-99EE-05E50CC6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Deus de Deus, luz da luz, Deus verdadeiro de Deus verdadeiro, gerado, não criado, consubstancial ao Pai.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6549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B3B42-FF47-872B-DE2B-BC47FCA66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840940-B0E1-E501-CA01-257E807E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 ele todas as coisas foram feitas. E por nós, homens, e para nossa salvação, desceu dos céus: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411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28A93-4E76-F052-36DD-04E7CCB14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530EBF2-54B8-3FFB-F4BB-6A1164014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se encarnou pelo Espírito Santo, no seio da Virgem Maria, e se fez homem.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80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9196-368F-B515-F7EE-E5471BABD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B317AED-B7D6-C4BA-9107-C348592B7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360608"/>
            <a:ext cx="8729300" cy="6194737"/>
          </a:xfrm>
        </p:spPr>
        <p:txBody>
          <a:bodyPr>
            <a:no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Também por nós foi crucificado sob Pôncio Pilatos; padeceu e foi sepultado.  Ressuscitou ao terceiro dia, conforme as Escrituras,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80469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F9B7C-246E-CDD9-1A87-B9451FEE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C46D384-D3A1-C981-DA19-62BE07CC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subiu aos céus, onde está sentado à direita do Pai. E de novo há de vir, em sua glória, para julgar os vivos e os mortos;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1190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A1F2F-B4F0-A05A-88DA-545A42F45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ADB319E-F05F-858C-901C-03A68D00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o seu reino não terá fim.  Creio no Espírito Santo, Senhor que dá a vida, e procede do Pai e do Filho; e com o Pai e o Filho é adorado e glorificado: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46430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47146-DDFE-2470-8BB6-6831551AB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B811E5A-2234-2755-3B70-5ECFC89B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 que falou pelos profetas. Creio na Igreja, una, santa, católica e apostólica. Professo um só batismo para remissão dos pecados.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98356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73FA9-B486-B99E-3970-D4EA747B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CE6819F-0F4C-6DC8-9973-CD0B089E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espero a ressurreição dos mortos  e a vida do mundo que há de vir.</a:t>
            </a:r>
          </a:p>
          <a:p>
            <a:r>
              <a:rPr lang="pt-BR" b="1" dirty="0">
                <a:effectLst/>
                <a:ea typeface="Calibri" panose="020F0502020204030204" pitchFamily="34" charset="0"/>
              </a:rPr>
              <a:t>  Amém.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7717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F1C1AC-4065-4C37-5246-FDCBA6C15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DFB5A4-E35A-6044-D481-F24ECAD4F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532295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94502-A4BE-1820-CD13-701C44B30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81507-3693-1A1F-555A-DA729B97B4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4F81A1-DF9C-DF18-E721-5D4C777AF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Cristo, nossa Páscoa nós vos Rogamos!</a:t>
            </a:r>
          </a:p>
        </p:txBody>
      </p:sp>
    </p:spTree>
    <p:extLst>
      <p:ext uri="{BB962C8B-B14F-4D97-AF65-F5344CB8AC3E}">
        <p14:creationId xmlns:p14="http://schemas.microsoft.com/office/powerpoint/2010/main" val="197468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724371"/>
          </a:xfrm>
        </p:spPr>
        <p:txBody>
          <a:bodyPr/>
          <a:lstStyle/>
          <a:p>
            <a:pPr algn="ctr"/>
            <a:r>
              <a:rPr lang="pt-BR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7200" b="1" i="1" dirty="0"/>
              <a:t>Senhor, vencestes a morte. Fizestes brilhar a vida, para sempre!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O Cristo ressuscitou dentre os mortos! Primícias daqueles que adormeceram.</a:t>
            </a:r>
          </a:p>
          <a:p>
            <a:r>
              <a:rPr lang="pt-BR" i="1" dirty="0"/>
              <a:t>A morte foi vencida ela vida!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7200" b="1" i="1" dirty="0"/>
              <a:t>Senhor, vencestes a morte. Fizestes </a:t>
            </a:r>
          </a:p>
          <a:p>
            <a:r>
              <a:rPr lang="pt-BR" sz="7200" b="1" i="1" dirty="0"/>
              <a:t>brilhar a vida, para sempre!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918B8-3DDD-8259-A24B-D3AB44273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A8FD4A-5CAC-3B6E-4CA8-99978354E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O Cristo ressuscitou dentre os mortos!</a:t>
            </a:r>
          </a:p>
          <a:p>
            <a:r>
              <a:rPr lang="pt-BR" i="1" dirty="0"/>
              <a:t>Primícias daqueles que adormeceram.</a:t>
            </a:r>
          </a:p>
          <a:p>
            <a:r>
              <a:rPr lang="pt-BR" i="1" dirty="0"/>
              <a:t>Ó morte, onde está tua vitória?</a:t>
            </a:r>
          </a:p>
        </p:txBody>
      </p:sp>
    </p:spTree>
    <p:extLst>
      <p:ext uri="{BB962C8B-B14F-4D97-AF65-F5344CB8AC3E}">
        <p14:creationId xmlns:p14="http://schemas.microsoft.com/office/powerpoint/2010/main" val="1534738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F8B731-2D6E-72F5-CFC9-E03E80B8B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148301-86B2-9009-4BAF-0C5EE3D41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7200" b="1" i="1" dirty="0"/>
              <a:t>Senhor, vencestes a morte. Fizestes </a:t>
            </a:r>
          </a:p>
          <a:p>
            <a:r>
              <a:rPr lang="pt-BR" sz="7200" b="1" i="1" dirty="0"/>
              <a:t>brilhar a vida, para sempre!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536944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E98B9-382A-B7B9-8D48-E65BE6935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A83767-B531-245B-4284-242998C9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O Cristo ressuscitou dentre os mortos! Graças ao Deus Salvador para sempre,</a:t>
            </a:r>
          </a:p>
          <a:p>
            <a:r>
              <a:rPr lang="pt-BR" i="1" dirty="0"/>
              <a:t>Por Cristo, Senhor nosso e Messias!</a:t>
            </a:r>
          </a:p>
        </p:txBody>
      </p:sp>
    </p:spTree>
    <p:extLst>
      <p:ext uri="{BB962C8B-B14F-4D97-AF65-F5344CB8AC3E}">
        <p14:creationId xmlns:p14="http://schemas.microsoft.com/office/powerpoint/2010/main" val="4192271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D8EB5-A141-8F9A-B4E7-BA09088E7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C0BD80-F9A8-E6B5-1557-F5713A46D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7200" b="1" i="1" dirty="0"/>
              <a:t>Senhor, vencestes a morte. Fizestes </a:t>
            </a:r>
          </a:p>
          <a:p>
            <a:r>
              <a:rPr lang="pt-BR" sz="7200" b="1" i="1" dirty="0"/>
              <a:t>brilhar a vida, para sempre!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2791387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sz="7800" b="1" i="1" dirty="0"/>
              <a:t>O Senhor foi preparar um lugar para nós no céu.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Abençoai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8800" b="1" i="1" dirty="0"/>
              <a:t>Lembrai-vos,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Ó varões galileus, que estais no céu a olhar? Aleluia! O Jesus que subiu ao céu, deve, depois, voltar! Aleluia!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8800" b="1" i="1" dirty="0"/>
              <a:t>Todas as vezes que comemos deste pão e bebemos deste cálice, anunciamos, Senhor, a vossa morte, enquanto esperamos a vossa vinda!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 ó Senhor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 ó Senhor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Amém!</a:t>
            </a:r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7800" b="1" i="1" dirty="0"/>
              <a:t>O Senhor foi preparar um lugar para nós no céu.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7200" b="1" i="1" dirty="0"/>
              <a:t>O Senhor subiu ao céu,</a:t>
            </a:r>
          </a:p>
          <a:p>
            <a:r>
              <a:rPr lang="pt-BR" sz="7200" b="1" i="1" dirty="0"/>
              <a:t>Aleluia, aleluia!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84827" y="97277"/>
            <a:ext cx="8802420" cy="6643157"/>
          </a:xfrm>
        </p:spPr>
        <p:txBody>
          <a:bodyPr>
            <a:normAutofit/>
          </a:bodyPr>
          <a:lstStyle/>
          <a:p>
            <a:r>
              <a:rPr lang="pt-BR" i="1" dirty="0"/>
              <a:t>Levanta-se Deus, cadê os inimigos? Na sua presença perecem os iníquos!</a:t>
            </a:r>
          </a:p>
          <a:p>
            <a:r>
              <a:rPr lang="pt-BR" i="1" dirty="0"/>
              <a:t>São como fumaça que desaparece, São cera no fogo, que logo derrete!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7200" b="1" i="1" dirty="0"/>
              <a:t>O Senhor subiu ao céu,</a:t>
            </a:r>
          </a:p>
          <a:p>
            <a:r>
              <a:rPr lang="pt-BR" sz="7200" b="1" i="1" dirty="0"/>
              <a:t>Aleluia, aleluia!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Os justos se alegram diante de Deus Cantai ao Senhor, vibrai, filhos seus!</a:t>
            </a:r>
          </a:p>
          <a:p>
            <a:r>
              <a:rPr lang="pt-BR" i="1" dirty="0"/>
              <a:t>Abri o caminho ao grão-cavaleiro, Dançai diante dele, Senhor justiceiro.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7200" b="1" i="1" dirty="0"/>
              <a:t>O Senhor subiu ao céu,</a:t>
            </a:r>
          </a:p>
          <a:p>
            <a:r>
              <a:rPr lang="pt-BR" sz="7200" b="1" i="1" dirty="0"/>
              <a:t>Aleluia, aleluia!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Dos órfãos é Pai, das viúvas juiz, em sua morada só ele é quem diz: Quem estava sozinho, família encontrou, quem  estava oprimido, tua mão libertou!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Entre cantos e hinos triunfais se eleva o Senhor. Aleluia!</a:t>
            </a:r>
          </a:p>
          <a:p>
            <a:r>
              <a:rPr lang="pt-BR" sz="6600" i="1" dirty="0"/>
              <a:t>Canta a terra e o mar, também: Cristo é vencedor. Aleluia!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7800" b="1" i="1" dirty="0"/>
              <a:t>O Senhor foi preparar um lugar para nós no céu.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Glorioso, à direita do Pai, sentou-se Jesus. Aleluia. Que nos foi preparar o céu, Reino de eterna luz. Aleluia.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</TotalTime>
  <Words>796</Words>
  <Application>Microsoft Office PowerPoint</Application>
  <PresentationFormat>Apresentação na tela (4:3)</PresentationFormat>
  <Paragraphs>77</Paragraphs>
  <Slides>68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68</vt:i4>
      </vt:variant>
    </vt:vector>
  </HeadingPairs>
  <TitlesOfParts>
    <vt:vector size="76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Ascensão do  Senhor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2025-04-28T22:38:02Z</dcterms:modified>
</cp:coreProperties>
</file>