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271" r:id="rId13"/>
    <p:sldId id="460" r:id="rId14"/>
    <p:sldId id="513" r:id="rId15"/>
    <p:sldId id="503" r:id="rId16"/>
    <p:sldId id="461" r:id="rId17"/>
    <p:sldId id="406" r:id="rId18"/>
    <p:sldId id="413" r:id="rId19"/>
    <p:sldId id="330" r:id="rId20"/>
    <p:sldId id="332" r:id="rId21"/>
    <p:sldId id="471" r:id="rId22"/>
    <p:sldId id="470" r:id="rId23"/>
    <p:sldId id="563" r:id="rId24"/>
    <p:sldId id="562" r:id="rId25"/>
    <p:sldId id="561" r:id="rId26"/>
    <p:sldId id="560" r:id="rId27"/>
    <p:sldId id="559" r:id="rId28"/>
    <p:sldId id="558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54" r:id="rId51"/>
    <p:sldId id="553" r:id="rId52"/>
    <p:sldId id="552" r:id="rId53"/>
    <p:sldId id="551" r:id="rId54"/>
    <p:sldId id="550" r:id="rId55"/>
    <p:sldId id="549" r:id="rId56"/>
    <p:sldId id="555" r:id="rId57"/>
    <p:sldId id="556" r:id="rId58"/>
    <p:sldId id="353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Páscoa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25/05/2025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187" y="379379"/>
            <a:ext cx="8803532" cy="6186790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Que as nações vos glorifiquem, ó Senhor,</a:t>
            </a:r>
          </a:p>
          <a:p>
            <a:r>
              <a:rPr lang="pt-BR" sz="6600" b="1" i="1" dirty="0"/>
              <a:t>que todas as nações vos glorifiquem!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</a:t>
            </a:r>
          </a:p>
          <a:p>
            <a:r>
              <a:rPr lang="pt-BR" i="1" dirty="0"/>
              <a:t>Quem me ama realmente guardará minha palavra,</a:t>
            </a:r>
          </a:p>
          <a:p>
            <a:r>
              <a:rPr lang="pt-BR" i="1" dirty="0"/>
              <a:t>e meu Pai o amará, e a ele nós viremos.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Lembrai- vos, Senhor, do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dirty="0"/>
              <a:t>Ó morte, estás vencida pelo Senhor, pelo Senhor da vida.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dirty="0"/>
              <a:t>O Servo do Senhor fez sua a nossa dor.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Ó morte, estás vencida pelo Senhor, pelo Senhor da vida.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solidFill>
                  <a:srgbClr val="131313"/>
                </a:solidFill>
                <a:effectLst/>
              </a:rPr>
              <a:t>Ressuscitou de verdade, aleluia, aleluia!  </a:t>
            </a:r>
          </a:p>
          <a:p>
            <a:pPr marL="0" indent="0" algn="ctr">
              <a:buNone/>
            </a:pPr>
            <a:r>
              <a:rPr lang="pt-BR" sz="6000" b="1" i="1" dirty="0">
                <a:solidFill>
                  <a:srgbClr val="131313"/>
                </a:solidFill>
                <a:effectLst/>
              </a:rPr>
              <a:t>Cristo Jesus ressuscitou! </a:t>
            </a:r>
          </a:p>
          <a:p>
            <a:pPr marL="0" indent="0" algn="ctr">
              <a:buNone/>
            </a:pPr>
            <a:r>
              <a:rPr lang="pt-BR" sz="6000" b="1" i="1" dirty="0">
                <a:solidFill>
                  <a:srgbClr val="131313"/>
                </a:solidFill>
                <a:effectLst/>
              </a:rPr>
              <a:t>Aleluia! Aleluia!</a:t>
            </a:r>
            <a:endParaRPr lang="pt-BR" sz="6000" b="1" i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645D63-2448-AB3E-60E9-BE89C3FE1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02EF0D-0D4F-9D53-9954-C6920ED7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A alvorada veio, com o Senhor no seio.</a:t>
            </a:r>
          </a:p>
        </p:txBody>
      </p:sp>
    </p:spTree>
    <p:extLst>
      <p:ext uri="{BB962C8B-B14F-4D97-AF65-F5344CB8AC3E}">
        <p14:creationId xmlns:p14="http://schemas.microsoft.com/office/powerpoint/2010/main" val="1739724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31F3E-775B-2083-5756-A4A5B7DAB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C94634-1402-4B2C-766A-185A78E8B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Ó morte, estás vencida pelo Senhor, pelo Senhor da vida.</a:t>
            </a:r>
          </a:p>
        </p:txBody>
      </p:sp>
    </p:spTree>
    <p:extLst>
      <p:ext uri="{BB962C8B-B14F-4D97-AF65-F5344CB8AC3E}">
        <p14:creationId xmlns:p14="http://schemas.microsoft.com/office/powerpoint/2010/main" val="2371156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01BBB-8BF7-A564-4515-A2D60B42D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0A52E-05F4-B091-50BE-D97A92510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Transfigurou-se a cruz em símbolo de luz.</a:t>
            </a:r>
          </a:p>
        </p:txBody>
      </p:sp>
    </p:spTree>
    <p:extLst>
      <p:ext uri="{BB962C8B-B14F-4D97-AF65-F5344CB8AC3E}">
        <p14:creationId xmlns:p14="http://schemas.microsoft.com/office/powerpoint/2010/main" val="2865711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2173E9-630E-8621-597D-99F115C4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98ADD7-7FED-DBA8-FD28-C893B291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Ó morte, estás vencida pelo Senhor, pelo Senhor da vida.</a:t>
            </a:r>
          </a:p>
        </p:txBody>
      </p:sp>
    </p:spTree>
    <p:extLst>
      <p:ext uri="{BB962C8B-B14F-4D97-AF65-F5344CB8AC3E}">
        <p14:creationId xmlns:p14="http://schemas.microsoft.com/office/powerpoint/2010/main" val="2630690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6E6F3-47D8-CF4D-ACCA-CB04DFB07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F08FF7-31C4-7C2F-CFFC-4CAF6472A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A Páscoa do Senhor remiu a nossa dor.</a:t>
            </a:r>
          </a:p>
        </p:txBody>
      </p:sp>
    </p:spTree>
    <p:extLst>
      <p:ext uri="{BB962C8B-B14F-4D97-AF65-F5344CB8AC3E}">
        <p14:creationId xmlns:p14="http://schemas.microsoft.com/office/powerpoint/2010/main" val="270102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5AABD-9D71-A6FE-D01B-BF80778C5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35B98A-BA54-24FD-ACB4-2AEC405FD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996579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8800" b="1" i="1" dirty="0"/>
              <a:t>Anunciamos, Senhor, a vossa morte e proclamamos a vossa ressurreição. Vinde,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, nos una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</a:t>
            </a:r>
          </a:p>
          <a:p>
            <a:r>
              <a:rPr lang="pt-BR" sz="8800" b="1" i="1" dirty="0"/>
              <a:t>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80014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 Cristo ressuscitou, aleluia!</a:t>
            </a:r>
          </a:p>
          <a:p>
            <a:r>
              <a:rPr lang="pt-BR" b="1" dirty="0"/>
              <a:t>Venceu a morte com amor!</a:t>
            </a:r>
          </a:p>
          <a:p>
            <a:r>
              <a:rPr lang="pt-BR" b="1" dirty="0"/>
              <a:t>Cristo ressuscitou, aleluia!</a:t>
            </a:r>
          </a:p>
          <a:p>
            <a:r>
              <a:rPr lang="pt-BR" b="1" dirty="0"/>
              <a:t>Venceu a morte com amor! Aleluia!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Ressuscitei, aleluia,</a:t>
            </a:r>
          </a:p>
          <a:p>
            <a:r>
              <a:rPr lang="pt-BR" sz="6600" b="1" i="1" dirty="0"/>
              <a:t>e ainda estou convosco, aleluia.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Senhor, vós que me sondais e conheceis,</a:t>
            </a:r>
          </a:p>
          <a:p>
            <a:r>
              <a:rPr lang="pt-BR" sz="6600" i="1" dirty="0"/>
              <a:t>sabeis quando me sento ou me levanto.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Ressuscitei, aleluia,</a:t>
            </a:r>
          </a:p>
          <a:p>
            <a:r>
              <a:rPr lang="pt-BR" sz="6600" b="1" i="1" dirty="0"/>
              <a:t>e ainda estou convosco, aleluia.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Esta verdade é por demais maravilhosa,</a:t>
            </a:r>
          </a:p>
          <a:p>
            <a:r>
              <a:rPr lang="pt-BR" sz="6600" i="1" dirty="0"/>
              <a:t>é tão sublime que não posso compreendê-la.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378844"/>
          </a:xfrm>
        </p:spPr>
        <p:txBody>
          <a:bodyPr anchor="ctr">
            <a:noAutofit/>
          </a:bodyPr>
          <a:lstStyle/>
          <a:p>
            <a:r>
              <a:rPr lang="pt-BR" dirty="0"/>
              <a:t>Tendo vencido a morte,</a:t>
            </a:r>
          </a:p>
          <a:p>
            <a:r>
              <a:rPr lang="pt-BR" dirty="0"/>
              <a:t>o Senhor ficará para sempre entre nós,</a:t>
            </a:r>
          </a:p>
          <a:p>
            <a:r>
              <a:rPr lang="pt-BR" dirty="0"/>
              <a:t>para manter viva a chama do amor que reside em cada cristão,</a:t>
            </a:r>
          </a:p>
          <a:p>
            <a:r>
              <a:rPr lang="pt-BR" dirty="0"/>
              <a:t>a caminho do Pai!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64314" y="311970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Ressuscitei, aleluia,</a:t>
            </a:r>
          </a:p>
          <a:p>
            <a:r>
              <a:rPr lang="pt-BR" sz="6600" b="1" i="1" dirty="0"/>
              <a:t>e ainda estou convosco, aleluia.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Eu vos louvo e vos dou graças, ó Senhor,</a:t>
            </a:r>
          </a:p>
          <a:p>
            <a:r>
              <a:rPr lang="pt-BR" sz="6600" i="1" dirty="0"/>
              <a:t>que prodígio e maravilhas as vossas obras!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Ressuscitei, aleluia,</a:t>
            </a:r>
          </a:p>
          <a:p>
            <a:r>
              <a:rPr lang="pt-BR" sz="6600" b="1" i="1" dirty="0"/>
              <a:t>e ainda estou convosco, aleluia.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Quão insondáveis são os vossos pensamentos!</a:t>
            </a:r>
          </a:p>
          <a:p>
            <a:r>
              <a:rPr lang="pt-BR" sz="6600" i="1" dirty="0"/>
              <a:t>Incontável, ó Senhor, é o seu número!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Ressuscitei, aleluia,</a:t>
            </a:r>
          </a:p>
          <a:p>
            <a:r>
              <a:rPr lang="pt-BR" sz="6600" b="1" i="1" dirty="0"/>
              <a:t>e ainda estou convosco, aleluia.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Cristo ressuscitou, aleluia!</a:t>
            </a:r>
          </a:p>
          <a:p>
            <a:r>
              <a:rPr lang="pt-BR" sz="5400" b="1" dirty="0"/>
              <a:t>Venceu a morte com amor!</a:t>
            </a:r>
          </a:p>
          <a:p>
            <a:r>
              <a:rPr lang="pt-BR" sz="5400" b="1" dirty="0"/>
              <a:t>Cristo ressuscitou, aleluia!</a:t>
            </a:r>
          </a:p>
          <a:p>
            <a:r>
              <a:rPr lang="pt-BR" sz="5400" b="1" dirty="0"/>
              <a:t>Venceu a morte com amor!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Tendo vencido a morte,</a:t>
            </a:r>
          </a:p>
          <a:p>
            <a:r>
              <a:rPr lang="pt-BR" dirty="0"/>
              <a:t>o Senhor nos abriu um horizonte feliz, pois nosso peregrinar pela face</a:t>
            </a:r>
          </a:p>
          <a:p>
            <a:r>
              <a:rPr lang="pt-BR" dirty="0"/>
              <a:t>do mundo terá seu final lá,</a:t>
            </a:r>
          </a:p>
          <a:p>
            <a:r>
              <a:rPr lang="pt-BR" dirty="0"/>
              <a:t>na casa do Pai!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Cristo ressuscitou, aleluia!</a:t>
            </a:r>
          </a:p>
          <a:p>
            <a:r>
              <a:rPr lang="pt-BR" sz="5400" b="1" dirty="0"/>
              <a:t>Venceu a morte com amor!</a:t>
            </a:r>
          </a:p>
          <a:p>
            <a:r>
              <a:rPr lang="pt-BR" sz="5400" b="1" dirty="0"/>
              <a:t>Cristo ressuscitou, aleluia!</a:t>
            </a:r>
          </a:p>
          <a:p>
            <a:r>
              <a:rPr lang="pt-BR" sz="5400" b="1" dirty="0"/>
              <a:t>Venceu a morte com amor!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517</Words>
  <Application>Microsoft Office PowerPoint</Application>
  <PresentationFormat>Apresentação na tela (4:3)</PresentationFormat>
  <Paragraphs>76</Paragraphs>
  <Slides>55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6° Domingo  da Páscoa 25/05/2025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2025-04-28T20:33:29Z</dcterms:modified>
</cp:coreProperties>
</file>