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271" r:id="rId13"/>
    <p:sldId id="460" r:id="rId14"/>
    <p:sldId id="513" r:id="rId15"/>
    <p:sldId id="503" r:id="rId16"/>
    <p:sldId id="461" r:id="rId17"/>
    <p:sldId id="406" r:id="rId18"/>
    <p:sldId id="594" r:id="rId19"/>
    <p:sldId id="595" r:id="rId20"/>
    <p:sldId id="596" r:id="rId21"/>
    <p:sldId id="597" r:id="rId22"/>
    <p:sldId id="598" r:id="rId23"/>
    <p:sldId id="599" r:id="rId24"/>
    <p:sldId id="600" r:id="rId25"/>
    <p:sldId id="601" r:id="rId26"/>
    <p:sldId id="602" r:id="rId27"/>
    <p:sldId id="603" r:id="rId28"/>
    <p:sldId id="604" r:id="rId29"/>
    <p:sldId id="605" r:id="rId30"/>
    <p:sldId id="413" r:id="rId31"/>
    <p:sldId id="330" r:id="rId32"/>
    <p:sldId id="332" r:id="rId33"/>
    <p:sldId id="471" r:id="rId34"/>
    <p:sldId id="470" r:id="rId35"/>
    <p:sldId id="606" r:id="rId36"/>
    <p:sldId id="610" r:id="rId37"/>
    <p:sldId id="611" r:id="rId38"/>
    <p:sldId id="609" r:id="rId39"/>
    <p:sldId id="608" r:id="rId40"/>
    <p:sldId id="607" r:id="rId41"/>
    <p:sldId id="612" r:id="rId42"/>
    <p:sldId id="613" r:id="rId43"/>
    <p:sldId id="389" r:id="rId44"/>
    <p:sldId id="339" r:id="rId45"/>
    <p:sldId id="512" r:id="rId46"/>
    <p:sldId id="531" r:id="rId47"/>
    <p:sldId id="524" r:id="rId48"/>
    <p:sldId id="530" r:id="rId49"/>
    <p:sldId id="529" r:id="rId50"/>
    <p:sldId id="528" r:id="rId51"/>
    <p:sldId id="527" r:id="rId52"/>
    <p:sldId id="526" r:id="rId53"/>
    <p:sldId id="525" r:id="rId54"/>
    <p:sldId id="532" r:id="rId55"/>
    <p:sldId id="536" r:id="rId56"/>
    <p:sldId id="535" r:id="rId57"/>
    <p:sldId id="534" r:id="rId58"/>
    <p:sldId id="533" r:id="rId59"/>
    <p:sldId id="538" r:id="rId60"/>
    <p:sldId id="537" r:id="rId61"/>
    <p:sldId id="539" r:id="rId62"/>
    <p:sldId id="545" r:id="rId63"/>
    <p:sldId id="544" r:id="rId64"/>
    <p:sldId id="554" r:id="rId65"/>
    <p:sldId id="553" r:id="rId66"/>
    <p:sldId id="552" r:id="rId67"/>
    <p:sldId id="551" r:id="rId68"/>
    <p:sldId id="550" r:id="rId69"/>
    <p:sldId id="549" r:id="rId70"/>
    <p:sldId id="555" r:id="rId71"/>
    <p:sldId id="556" r:id="rId72"/>
    <p:sldId id="614" r:id="rId73"/>
    <p:sldId id="615" r:id="rId74"/>
    <p:sldId id="616" r:id="rId75"/>
    <p:sldId id="617" r:id="rId76"/>
    <p:sldId id="353" r:id="rId7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Páscoa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18/05/2025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190" y="301557"/>
            <a:ext cx="8667345" cy="642025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Bendirei o vosso nome, ó meu Deus,</a:t>
            </a:r>
          </a:p>
          <a:p>
            <a:r>
              <a:rPr lang="pt-BR" sz="6600" b="1" i="1" dirty="0"/>
              <a:t>meu Senhor e meu Rei para sempre.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vos dou novo preceito: que uns aos outros vos amei, como eu vos tenho amado.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36C74-A5EA-B0CF-8802-8896C71D9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D644F0-8E43-0A24-C035-6EE8F0E66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2844"/>
            <a:ext cx="7886700" cy="5564120"/>
          </a:xfrm>
          <a:noFill/>
        </p:spPr>
        <p:txBody>
          <a:bodyPr anchor="ctr"/>
          <a:lstStyle/>
          <a:p>
            <a:pPr marL="0" indent="0" algn="ctr">
              <a:buNone/>
            </a:pPr>
            <a:r>
              <a:rPr lang="pt-BR" sz="5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 Niceno-Constantinopolitano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3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EF38D-F71F-3620-5B59-D47EE9D28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FC8597-91C4-464B-4BC8-63918FC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515566"/>
            <a:ext cx="8403770" cy="593387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Deus, Pai Todo-Poderoso, criador do céu e da terra, de todas as coisas visíveis e invisíveis.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3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98083-81D6-4878-F154-1FFFAC2A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446C4-65F2-49D8-4585-9D637C49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44137"/>
            <a:ext cx="7992836" cy="59827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Senhor, Jesus Cristo, Filho Unigênito de Deus, nascido do Pai antes de todos os séculos: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5306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AEC1E9-A370-826A-99EE-05E50CC6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Deus de Deus, luz da luz, Deus verdadeiro de Deus verdadeiro, gerado, não criado, consubstancial ao Pai.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54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B3B42-FF47-872B-DE2B-BC47FCA66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840940-B0E1-E501-CA01-257E807E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ele todas as coisas foram feitas. E por nós, homens, e para nossa salvação, desceu dos céus: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41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Ressuscitou de verdade, aleluia, aleluia!  </a:t>
            </a:r>
          </a:p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Cristo Jesus ressuscitou! </a:t>
            </a:r>
          </a:p>
          <a:p>
            <a:pPr marL="0" indent="0" algn="ctr">
              <a:buNone/>
            </a:pPr>
            <a:r>
              <a:rPr lang="pt-BR" sz="6000" b="1" i="1" dirty="0">
                <a:solidFill>
                  <a:srgbClr val="131313"/>
                </a:solidFill>
                <a:effectLst/>
              </a:rPr>
              <a:t>Aleluia! Aleluia</a:t>
            </a:r>
            <a:r>
              <a:rPr lang="pt-BR" sz="5400" b="1" i="1" dirty="0">
                <a:solidFill>
                  <a:srgbClr val="131313"/>
                </a:solidFill>
                <a:effectLst/>
              </a:rPr>
              <a:t>!</a:t>
            </a:r>
            <a:endParaRPr lang="pt-BR" sz="5400" b="1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28A93-4E76-F052-36DD-04E7CCB14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530EBF2-54B8-3FFB-F4BB-6A116401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se encarnou pelo Espírito Santo, no seio da Virgem Maria, e se fez homem.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0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9196-368F-B515-F7EE-E5471BABD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B317AED-B7D6-C4BA-9107-C348592B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60608"/>
            <a:ext cx="8729300" cy="6194737"/>
          </a:xfrm>
        </p:spPr>
        <p:txBody>
          <a:bodyPr>
            <a:no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por nós foi crucificado sob Pôncio Pilatos; padeceu e foi sepultado.  Ressuscitou ao terceiro dia, conforme as Escrituras,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046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F9B7C-246E-CDD9-1A87-B9451FEED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46D384-D3A1-C981-DA19-62BE07CC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subiu aos céus, onde está sentado à direita do Pai. E de novo há de vir, em sua glória, para julgar os vivos e os mortos;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31190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1F2F-B4F0-A05A-88DA-545A42F45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DB319E-F05F-858C-901C-03A68D00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o seu reino não terá fim.  Creio no Espírito Santo, Senhor que dá a vida, e procede do Pai e do Filho; e com o Pai e o Filho é adorado e glorificado: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6430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47146-DDFE-2470-8BB6-6831551A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811E5A-2234-2755-3B70-5ECFC89B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 que falou pelos profetas. Creio na Igreja, una, santa, católica e apostólica. Professo um só batismo para remissão dos pecados.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8356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3FA9-B486-B99E-3970-D4EA747B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CE6819F-0F4C-6DC8-9973-CD0B089E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espero a ressurreição dos mortos  e a vida do mundo que há de vir.</a:t>
            </a:r>
          </a:p>
          <a:p>
            <a:r>
              <a:rPr lang="pt-BR" b="1" dirty="0">
                <a:effectLst/>
                <a:ea typeface="Calibri" panose="020F0502020204030204" pitchFamily="34" charset="0"/>
              </a:rPr>
              <a:t>  Amém.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717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E903D54-8F3B-F29D-24E9-56CC90E0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41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Mostrai-nos,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dirty="0"/>
              <a:t>O Servo do Senhor fez sua a nossa dor.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9B717-5218-ED6C-DA09-94D54D037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4A2C2D-0BF7-E929-298E-F2090A2E6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Por força desta chaga, a vida é transformada.</a:t>
            </a:r>
          </a:p>
        </p:txBody>
      </p:sp>
    </p:spTree>
    <p:extLst>
      <p:ext uri="{BB962C8B-B14F-4D97-AF65-F5344CB8AC3E}">
        <p14:creationId xmlns:p14="http://schemas.microsoft.com/office/powerpoint/2010/main" val="1091542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903FA-97E2-98AE-2EC2-A40B7BD2A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A28152-4986-9E5A-2C90-12DA845F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846478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281EF-7BA1-ECE8-DE09-957D7F824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E5A2C2-38BC-2FC4-B70A-49E1C4C71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A alvorada veio, com o Senhor no seio.</a:t>
            </a:r>
          </a:p>
        </p:txBody>
      </p:sp>
    </p:spTree>
    <p:extLst>
      <p:ext uri="{BB962C8B-B14F-4D97-AF65-F5344CB8AC3E}">
        <p14:creationId xmlns:p14="http://schemas.microsoft.com/office/powerpoint/2010/main" val="1684473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DBC43-F7B2-7B34-70A4-D9752BD67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8AEA34-752F-0653-95BF-396DD35F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315732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28038-1B57-5945-6EC5-8C9EE018A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470A97-137B-5975-ADD5-F7FD26D7E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Transfigurou-se a cruz em símbolo de luz.</a:t>
            </a:r>
          </a:p>
        </p:txBody>
      </p:sp>
    </p:spTree>
    <p:extLst>
      <p:ext uri="{BB962C8B-B14F-4D97-AF65-F5344CB8AC3E}">
        <p14:creationId xmlns:p14="http://schemas.microsoft.com/office/powerpoint/2010/main" val="2346671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D49E2-A203-C359-5741-223285E38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D0DF08-9398-D29B-8575-E94694BF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920815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8A636-5585-5DEE-DFFD-793BD692F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60067A-4B0E-8C64-63F2-F3245E297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dirty="0"/>
              <a:t>A Páscoa do Senhor remiu a nossa dor.</a:t>
            </a:r>
          </a:p>
        </p:txBody>
      </p:sp>
    </p:spTree>
    <p:extLst>
      <p:ext uri="{BB962C8B-B14F-4D97-AF65-F5344CB8AC3E}">
        <p14:creationId xmlns:p14="http://schemas.microsoft.com/office/powerpoint/2010/main" val="2685140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37F0FC-A328-C9D7-100B-232CA0EA7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66470D-991A-FB2E-6FF7-857DFB4AD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dirty="0"/>
              <a:t>Ó morte, estás vencida pelo Senhor, pelo Senhor da vida.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63699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Cristo ressuscitou, aleluia!</a:t>
            </a:r>
          </a:p>
          <a:p>
            <a:r>
              <a:rPr lang="pt-BR" b="1" dirty="0"/>
              <a:t>Venceu a morte com amor!</a:t>
            </a:r>
          </a:p>
          <a:p>
            <a:r>
              <a:rPr lang="pt-BR" b="1" dirty="0"/>
              <a:t>Cristo ressuscitou, aleluia!</a:t>
            </a:r>
          </a:p>
          <a:p>
            <a:r>
              <a:rPr lang="pt-BR" b="1" dirty="0"/>
              <a:t>Venceu a morte com amor! Aleluia!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7000" b="1" i="1" dirty="0"/>
              <a:t>Anunciamos, Senhor, a vossa morte,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ficará para sempre entre nós,</a:t>
            </a:r>
          </a:p>
          <a:p>
            <a:r>
              <a:rPr lang="pt-BR" dirty="0"/>
              <a:t>para manter viva a chama do amor que reside em cada cristão,</a:t>
            </a:r>
          </a:p>
          <a:p>
            <a:r>
              <a:rPr lang="pt-BR" dirty="0"/>
              <a:t>a caminho do Pai!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ressuscitou, aleluia!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morte com amor!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ressuscitou, aleluia!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morte com amor! Aleluia!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Feliz o homem sem pecado em seu caminho,</a:t>
            </a:r>
          </a:p>
          <a:p>
            <a:r>
              <a:rPr lang="pt-BR" i="1" dirty="0"/>
              <a:t>que na lei do Senhor Deus vai progredindo.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Feliz o homem que observa seus preceitos,</a:t>
            </a:r>
          </a:p>
          <a:p>
            <a:r>
              <a:rPr lang="pt-BR" i="1" dirty="0"/>
              <a:t>e de todo o coração procura a Deus!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Eu vos dou um novo mandamento:</a:t>
            </a:r>
          </a:p>
          <a:p>
            <a:r>
              <a:rPr lang="pt-BR" b="1" i="1"/>
              <a:t>“Que vos ameis uns aos outros</a:t>
            </a:r>
          </a:p>
          <a:p>
            <a:r>
              <a:rPr lang="pt-BR" b="1" i="1"/>
              <a:t>assim como eu vos amei”, diz o Senhor.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Que não pratica a maldade em sua vida,</a:t>
            </a:r>
          </a:p>
          <a:p>
            <a:r>
              <a:rPr lang="pt-BR" i="1" dirty="0"/>
              <a:t>mas vai andando nos caminhos do Senhor.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Os vossos mandamentos vós nos destes,</a:t>
            </a:r>
          </a:p>
          <a:p>
            <a:r>
              <a:rPr lang="pt-BR" i="1" dirty="0"/>
              <a:t>para serem fielmente observados.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5C67E-BD07-8415-EA4B-F0E1766BA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3E0F475-754D-85C9-5DE8-2E82AF07E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Oxalá seja bem firme a minha vida</a:t>
            </a:r>
          </a:p>
          <a:p>
            <a:r>
              <a:rPr lang="pt-BR" i="1" dirty="0"/>
              <a:t>em cumprir vossa vontade e vossa lei!</a:t>
            </a:r>
          </a:p>
        </p:txBody>
      </p:sp>
    </p:spTree>
    <p:extLst>
      <p:ext uri="{BB962C8B-B14F-4D97-AF65-F5344CB8AC3E}">
        <p14:creationId xmlns:p14="http://schemas.microsoft.com/office/powerpoint/2010/main" val="379534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Tendo vencido a morte,</a:t>
            </a:r>
          </a:p>
          <a:p>
            <a:r>
              <a:rPr lang="pt-BR" dirty="0"/>
              <a:t>o Senhor nos abriu um horizonte feliz,</a:t>
            </a:r>
          </a:p>
          <a:p>
            <a:r>
              <a:rPr lang="pt-BR" dirty="0"/>
              <a:t>pois nosso peregrinar pela face do mundo terá seu final lá, na casa do Pai!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A748C-B526-0E7E-6230-686E881D07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6E4DF04-989C-770D-4DC8-7E322DED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03847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D76EB-F288-8AAB-3C8C-C911DD2C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2894AB2-8DE0-0FB6-5CB9-5CCDBB6B6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Então não ficarei envergonhado,</a:t>
            </a:r>
          </a:p>
          <a:p>
            <a:r>
              <a:rPr lang="pt-BR" i="1" dirty="0"/>
              <a:t>ao repassar todos os</a:t>
            </a:r>
          </a:p>
          <a:p>
            <a:r>
              <a:rPr lang="pt-BR" i="1" dirty="0"/>
              <a:t> vossos mandamentos. </a:t>
            </a:r>
          </a:p>
        </p:txBody>
      </p:sp>
    </p:spTree>
    <p:extLst>
      <p:ext uri="{BB962C8B-B14F-4D97-AF65-F5344CB8AC3E}">
        <p14:creationId xmlns:p14="http://schemas.microsoft.com/office/powerpoint/2010/main" val="6986769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D720F-D5AA-9DEC-8BD3-8B9511E8A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6E59D4D-DFDB-A074-0796-4D8927A73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Eu vos dou um novo mandamento:</a:t>
            </a:r>
          </a:p>
          <a:p>
            <a:r>
              <a:rPr lang="pt-BR" b="1" i="1" dirty="0"/>
              <a:t>“Que vos ameis uns aos outros</a:t>
            </a:r>
          </a:p>
          <a:p>
            <a:r>
              <a:rPr lang="pt-BR" b="1" i="1" dirty="0"/>
              <a:t>assim como eu vos amei”, diz o Senhor.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598843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ressuscitou, aleluia!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morte com amor!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ressuscitou, aleluia!</a:t>
            </a:r>
          </a:p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morte com amor! Aleluia!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931</Words>
  <Application>Microsoft Office PowerPoint</Application>
  <PresentationFormat>Apresentação na tela (4:3)</PresentationFormat>
  <Paragraphs>106</Paragraphs>
  <Slides>73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73</vt:i4>
      </vt:variant>
    </vt:vector>
  </HeadingPairs>
  <TitlesOfParts>
    <vt:vector size="81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5° Domingo  da Páscoa 18/05/2025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133</cp:revision>
  <dcterms:created xsi:type="dcterms:W3CDTF">2021-02-27T18:57:26Z</dcterms:created>
  <dcterms:modified xsi:type="dcterms:W3CDTF">2025-04-28T16:46:51Z</dcterms:modified>
</cp:coreProperties>
</file>