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271" r:id="rId13"/>
    <p:sldId id="460" r:id="rId14"/>
    <p:sldId id="513" r:id="rId15"/>
    <p:sldId id="503" r:id="rId16"/>
    <p:sldId id="461" r:id="rId17"/>
    <p:sldId id="406" r:id="rId18"/>
    <p:sldId id="594" r:id="rId19"/>
    <p:sldId id="595" r:id="rId20"/>
    <p:sldId id="596" r:id="rId21"/>
    <p:sldId id="597" r:id="rId22"/>
    <p:sldId id="598" r:id="rId23"/>
    <p:sldId id="599" r:id="rId24"/>
    <p:sldId id="600" r:id="rId25"/>
    <p:sldId id="601" r:id="rId26"/>
    <p:sldId id="602" r:id="rId27"/>
    <p:sldId id="603" r:id="rId28"/>
    <p:sldId id="604" r:id="rId29"/>
    <p:sldId id="605" r:id="rId30"/>
    <p:sldId id="413" r:id="rId31"/>
    <p:sldId id="330" r:id="rId32"/>
    <p:sldId id="332" r:id="rId33"/>
    <p:sldId id="471" r:id="rId34"/>
    <p:sldId id="470" r:id="rId35"/>
    <p:sldId id="606" r:id="rId36"/>
    <p:sldId id="610" r:id="rId37"/>
    <p:sldId id="611" r:id="rId38"/>
    <p:sldId id="609" r:id="rId39"/>
    <p:sldId id="608" r:id="rId40"/>
    <p:sldId id="607" r:id="rId41"/>
    <p:sldId id="612" r:id="rId42"/>
    <p:sldId id="613" r:id="rId43"/>
    <p:sldId id="389" r:id="rId44"/>
    <p:sldId id="339" r:id="rId45"/>
    <p:sldId id="512" r:id="rId46"/>
    <p:sldId id="531" r:id="rId47"/>
    <p:sldId id="524" r:id="rId48"/>
    <p:sldId id="530" r:id="rId49"/>
    <p:sldId id="529" r:id="rId50"/>
    <p:sldId id="528" r:id="rId51"/>
    <p:sldId id="527" r:id="rId52"/>
    <p:sldId id="526" r:id="rId53"/>
    <p:sldId id="525" r:id="rId54"/>
    <p:sldId id="532" r:id="rId55"/>
    <p:sldId id="536" r:id="rId56"/>
    <p:sldId id="535" r:id="rId57"/>
    <p:sldId id="534" r:id="rId58"/>
    <p:sldId id="533" r:id="rId59"/>
    <p:sldId id="538" r:id="rId60"/>
    <p:sldId id="537" r:id="rId61"/>
    <p:sldId id="539" r:id="rId62"/>
    <p:sldId id="545" r:id="rId63"/>
    <p:sldId id="544" r:id="rId64"/>
    <p:sldId id="554" r:id="rId65"/>
    <p:sldId id="553" r:id="rId66"/>
    <p:sldId id="552" r:id="rId67"/>
    <p:sldId id="551" r:id="rId68"/>
    <p:sldId id="550" r:id="rId69"/>
    <p:sldId id="549" r:id="rId70"/>
    <p:sldId id="555" r:id="rId71"/>
    <p:sldId id="556" r:id="rId72"/>
    <p:sldId id="614" r:id="rId73"/>
    <p:sldId id="615" r:id="rId74"/>
    <p:sldId id="616" r:id="rId75"/>
    <p:sldId id="617" r:id="rId76"/>
    <p:sldId id="353" r:id="rId7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Páscoa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18/05/2025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3190" y="301557"/>
            <a:ext cx="8667345" cy="642025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Bendirei o vosso nome, ó meu Deus,</a:t>
            </a:r>
          </a:p>
          <a:p>
            <a:r>
              <a:rPr lang="pt-BR" sz="6600" b="1" i="1" dirty="0"/>
              <a:t>meu Senhor e meu Rei para sempre.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vos dou novo preceito: que uns aos outros vos amei, como eu vos tenho amado.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36C74-A5EA-B0CF-8802-8896C71D9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D644F0-8E43-0A24-C035-6EE8F0E66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12844"/>
            <a:ext cx="7886700" cy="5564120"/>
          </a:xfrm>
          <a:noFill/>
        </p:spPr>
        <p:txBody>
          <a:bodyPr anchor="ctr"/>
          <a:lstStyle/>
          <a:p>
            <a:pPr marL="0" indent="0" algn="ctr">
              <a:buNone/>
            </a:pPr>
            <a:r>
              <a:rPr lang="pt-BR" sz="5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Niceno-Constantinopolitano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38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515566"/>
            <a:ext cx="8403770" cy="593387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t-BR" sz="6000" b="1" i="1" dirty="0">
                <a:solidFill>
                  <a:srgbClr val="131313"/>
                </a:solidFill>
                <a:effectLst/>
              </a:rPr>
              <a:t>Ressuscitou de verdade, aleluia, aleluia!  </a:t>
            </a:r>
          </a:p>
          <a:p>
            <a:pPr marL="0" indent="0" algn="ctr">
              <a:buNone/>
            </a:pPr>
            <a:r>
              <a:rPr lang="pt-BR" sz="6000" b="1" i="1" dirty="0">
                <a:solidFill>
                  <a:srgbClr val="131313"/>
                </a:solidFill>
                <a:effectLst/>
              </a:rPr>
              <a:t>Cristo Jesus ressuscitou! </a:t>
            </a:r>
          </a:p>
          <a:p>
            <a:pPr marL="0" indent="0" algn="ctr">
              <a:buNone/>
            </a:pPr>
            <a:r>
              <a:rPr lang="pt-BR" sz="6000" b="1" i="1" dirty="0">
                <a:solidFill>
                  <a:srgbClr val="131313"/>
                </a:solidFill>
                <a:effectLst/>
              </a:rPr>
              <a:t>Aleluia! Aleluia</a:t>
            </a:r>
            <a:r>
              <a:rPr lang="pt-BR" sz="5400" b="1" i="1" dirty="0">
                <a:solidFill>
                  <a:srgbClr val="131313"/>
                </a:solidFill>
                <a:effectLst/>
              </a:rPr>
              <a:t>!</a:t>
            </a:r>
            <a:endParaRPr lang="pt-BR" sz="5400" b="1" i="1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E903D54-8F3B-F29D-24E9-56CC90E03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41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Mostrai-nos, Senhor, o vosso Amor!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dirty="0"/>
              <a:t>O Servo do Senhor fez sua a nossa dor.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9B717-5218-ED6C-DA09-94D54D037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4A2C2D-0BF7-E929-298E-F2090A2E6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Por força desta chaga, a vida é transformada.</a:t>
            </a:r>
          </a:p>
        </p:txBody>
      </p:sp>
    </p:spTree>
    <p:extLst>
      <p:ext uri="{BB962C8B-B14F-4D97-AF65-F5344CB8AC3E}">
        <p14:creationId xmlns:p14="http://schemas.microsoft.com/office/powerpoint/2010/main" val="1091542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903FA-97E2-98AE-2EC2-A40B7BD2A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A28152-4986-9E5A-2C90-12DA845F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846478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281EF-7BA1-ECE8-DE09-957D7F824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E5A2C2-38BC-2FC4-B70A-49E1C4C71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A alvorada veio, com o Senhor no seio.</a:t>
            </a:r>
          </a:p>
        </p:txBody>
      </p:sp>
    </p:spTree>
    <p:extLst>
      <p:ext uri="{BB962C8B-B14F-4D97-AF65-F5344CB8AC3E}">
        <p14:creationId xmlns:p14="http://schemas.microsoft.com/office/powerpoint/2010/main" val="1684473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DBC43-F7B2-7B34-70A4-D9752BD67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8AEA34-752F-0653-95BF-396DD35FF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315732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28038-1B57-5945-6EC5-8C9EE018A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470A97-137B-5975-ADD5-F7FD26D7E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Transfigurou-se a cruz em símbolo de luz.</a:t>
            </a:r>
          </a:p>
        </p:txBody>
      </p:sp>
    </p:spTree>
    <p:extLst>
      <p:ext uri="{BB962C8B-B14F-4D97-AF65-F5344CB8AC3E}">
        <p14:creationId xmlns:p14="http://schemas.microsoft.com/office/powerpoint/2010/main" val="2346671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D49E2-A203-C359-5741-223285E38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D0DF08-9398-D29B-8575-E94694BFE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9208150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8A636-5585-5DEE-DFFD-793BD692F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60067A-4B0E-8C64-63F2-F3245E297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dirty="0"/>
              <a:t>A Páscoa do Senhor remiu a nossa dor.</a:t>
            </a:r>
          </a:p>
        </p:txBody>
      </p:sp>
    </p:spTree>
    <p:extLst>
      <p:ext uri="{BB962C8B-B14F-4D97-AF65-F5344CB8AC3E}">
        <p14:creationId xmlns:p14="http://schemas.microsoft.com/office/powerpoint/2010/main" val="26851401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37F0FC-A328-C9D7-100B-232CA0EA7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66470D-991A-FB2E-6FF7-857DFB4AD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dirty="0"/>
              <a:t>Ó morte, estás vencida pelo Senhor, pelo Senhor da vida.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63699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fontScale="92500"/>
          </a:bodyPr>
          <a:lstStyle/>
          <a:p>
            <a:r>
              <a:rPr lang="pt-BR" b="1" dirty="0"/>
              <a:t>Cristo ressuscitou, aleluia!</a:t>
            </a:r>
          </a:p>
          <a:p>
            <a:r>
              <a:rPr lang="pt-BR" b="1" dirty="0"/>
              <a:t>Venceu a morte com amor!</a:t>
            </a:r>
          </a:p>
          <a:p>
            <a:r>
              <a:rPr lang="pt-BR" b="1" dirty="0"/>
              <a:t>Cristo ressuscitou, aleluia!</a:t>
            </a:r>
          </a:p>
          <a:p>
            <a:r>
              <a:rPr lang="pt-BR" b="1" dirty="0"/>
              <a:t>Venceu a morte com amor! Aleluia!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7000" b="1" i="1" dirty="0"/>
              <a:t>Anunciamos, Senhor, a vossa morte,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Tendo vencido a morte,</a:t>
            </a:r>
          </a:p>
          <a:p>
            <a:r>
              <a:rPr lang="pt-BR" dirty="0"/>
              <a:t>o Senhor ficará para sempre entre nós,</a:t>
            </a:r>
          </a:p>
          <a:p>
            <a:r>
              <a:rPr lang="pt-BR" dirty="0"/>
              <a:t>para manter viva a chama do amor que reside em cada cristão,</a:t>
            </a:r>
          </a:p>
          <a:p>
            <a:r>
              <a:rPr lang="pt-BR" dirty="0"/>
              <a:t>a caminho do Pai!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ressuscitou, aleluia!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Venceu a morte com amor!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ressuscitou, aleluia!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Venceu a morte com amor! Aleluia!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Feliz o homem sem pecado em seu caminho,</a:t>
            </a:r>
          </a:p>
          <a:p>
            <a:r>
              <a:rPr lang="pt-BR" i="1" dirty="0"/>
              <a:t>que na lei do Senhor Deus vai progredindo.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Feliz o homem que observa seus preceitos,</a:t>
            </a:r>
          </a:p>
          <a:p>
            <a:r>
              <a:rPr lang="pt-BR" i="1" dirty="0"/>
              <a:t>e de todo o coração procura a Deus!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Eu vos dou um novo mandamento:</a:t>
            </a:r>
          </a:p>
          <a:p>
            <a:r>
              <a:rPr lang="pt-BR" b="1" i="1"/>
              <a:t>“Que vos ameis uns aos outros</a:t>
            </a:r>
          </a:p>
          <a:p>
            <a:r>
              <a:rPr lang="pt-BR" b="1" i="1"/>
              <a:t>assim como eu vos amei”, diz o Senhor.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Que não pratica a maldade em sua vida,</a:t>
            </a:r>
          </a:p>
          <a:p>
            <a:r>
              <a:rPr lang="pt-BR" i="1" dirty="0"/>
              <a:t>mas vai andando nos caminhos do Senhor.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Os vossos mandamentos vós nos destes,</a:t>
            </a:r>
          </a:p>
          <a:p>
            <a:r>
              <a:rPr lang="pt-BR" i="1" dirty="0"/>
              <a:t>para serem fielmente observados.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5C67E-BD07-8415-EA4B-F0E1766BA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3E0F475-754D-85C9-5DE8-2E82AF07E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Oxalá seja bem firme a minha vida</a:t>
            </a:r>
          </a:p>
          <a:p>
            <a:r>
              <a:rPr lang="pt-BR" i="1" dirty="0"/>
              <a:t>em cumprir vossa vontade e vossa lei!</a:t>
            </a:r>
          </a:p>
        </p:txBody>
      </p:sp>
    </p:spTree>
    <p:extLst>
      <p:ext uri="{BB962C8B-B14F-4D97-AF65-F5344CB8AC3E}">
        <p14:creationId xmlns:p14="http://schemas.microsoft.com/office/powerpoint/2010/main" val="379534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Tendo vencido a morte,</a:t>
            </a:r>
          </a:p>
          <a:p>
            <a:r>
              <a:rPr lang="pt-BR" dirty="0"/>
              <a:t>o Senhor nos abriu um horizonte feliz,</a:t>
            </a:r>
          </a:p>
          <a:p>
            <a:r>
              <a:rPr lang="pt-BR" dirty="0"/>
              <a:t>pois nosso peregrinar pela face do mundo terá seu final lá, na casa do Pai!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A748C-B526-0E7E-6230-686E881D07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6E4DF04-989C-770D-4DC8-7E322DED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03847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D76EB-F288-8AAB-3C8C-C911DD2C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2894AB2-8DE0-0FB6-5CB9-5CCDBB6B6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Então não ficarei envergonhado,</a:t>
            </a:r>
          </a:p>
          <a:p>
            <a:r>
              <a:rPr lang="pt-BR" i="1" dirty="0"/>
              <a:t>ao repassar todos os</a:t>
            </a:r>
          </a:p>
          <a:p>
            <a:r>
              <a:rPr lang="pt-BR" i="1" dirty="0"/>
              <a:t> vossos mandamentos. </a:t>
            </a:r>
          </a:p>
        </p:txBody>
      </p:sp>
    </p:spTree>
    <p:extLst>
      <p:ext uri="{BB962C8B-B14F-4D97-AF65-F5344CB8AC3E}">
        <p14:creationId xmlns:p14="http://schemas.microsoft.com/office/powerpoint/2010/main" val="6986769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D720F-D5AA-9DEC-8BD3-8B9511E8A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6E59D4D-DFDB-A074-0796-4D8927A73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vos dou um novo mandamento:</a:t>
            </a:r>
          </a:p>
          <a:p>
            <a:r>
              <a:rPr lang="pt-BR" b="1" i="1" dirty="0"/>
              <a:t>“Que vos ameis uns aos outros</a:t>
            </a:r>
          </a:p>
          <a:p>
            <a:r>
              <a:rPr lang="pt-BR" b="1" i="1" dirty="0"/>
              <a:t>assim como eu vos amei”, diz o Senhor.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5988437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ressuscitou, aleluia!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Venceu a morte com amor!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ressuscitou, aleluia!</a:t>
            </a:r>
          </a:p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Venceu a morte com amor! Aleluia!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931</Words>
  <Application>Microsoft Office PowerPoint</Application>
  <PresentationFormat>Apresentação na tela (4:3)</PresentationFormat>
  <Paragraphs>106</Paragraphs>
  <Slides>73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73</vt:i4>
      </vt:variant>
    </vt:vector>
  </HeadingPairs>
  <TitlesOfParts>
    <vt:vector size="8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5° Domingo  da Páscoa 18/05/2025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133</cp:revision>
  <dcterms:created xsi:type="dcterms:W3CDTF">2021-02-27T18:57:26Z</dcterms:created>
  <dcterms:modified xsi:type="dcterms:W3CDTF">2025-04-28T16:46:51Z</dcterms:modified>
</cp:coreProperties>
</file>