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271" r:id="rId13"/>
    <p:sldId id="460" r:id="rId14"/>
    <p:sldId id="513" r:id="rId15"/>
    <p:sldId id="503" r:id="rId16"/>
    <p:sldId id="461" r:id="rId17"/>
    <p:sldId id="406" r:id="rId18"/>
    <p:sldId id="413" r:id="rId19"/>
    <p:sldId id="330" r:id="rId20"/>
    <p:sldId id="332" r:id="rId21"/>
    <p:sldId id="471" r:id="rId22"/>
    <p:sldId id="470" r:id="rId23"/>
    <p:sldId id="557" r:id="rId24"/>
    <p:sldId id="561" r:id="rId25"/>
    <p:sldId id="560" r:id="rId26"/>
    <p:sldId id="559" r:id="rId27"/>
    <p:sldId id="558" r:id="rId28"/>
    <p:sldId id="562" r:id="rId29"/>
    <p:sldId id="563" r:id="rId30"/>
    <p:sldId id="564" r:id="rId31"/>
    <p:sldId id="389" r:id="rId32"/>
    <p:sldId id="339" r:id="rId33"/>
    <p:sldId id="523" r:id="rId34"/>
    <p:sldId id="531" r:id="rId35"/>
    <p:sldId id="524" r:id="rId36"/>
    <p:sldId id="565" r:id="rId37"/>
    <p:sldId id="566" r:id="rId38"/>
    <p:sldId id="530" r:id="rId39"/>
    <p:sldId id="529" r:id="rId40"/>
    <p:sldId id="528" r:id="rId41"/>
    <p:sldId id="527" r:id="rId42"/>
    <p:sldId id="526" r:id="rId43"/>
    <p:sldId id="525" r:id="rId44"/>
    <p:sldId id="532" r:id="rId45"/>
    <p:sldId id="536" r:id="rId46"/>
    <p:sldId id="535" r:id="rId47"/>
    <p:sldId id="534" r:id="rId48"/>
    <p:sldId id="533" r:id="rId49"/>
    <p:sldId id="538" r:id="rId50"/>
    <p:sldId id="545" r:id="rId51"/>
    <p:sldId id="544" r:id="rId52"/>
    <p:sldId id="554" r:id="rId53"/>
    <p:sldId id="553" r:id="rId54"/>
    <p:sldId id="552" r:id="rId55"/>
    <p:sldId id="551" r:id="rId56"/>
    <p:sldId id="550" r:id="rId57"/>
    <p:sldId id="549" r:id="rId58"/>
    <p:sldId id="555" r:id="rId59"/>
    <p:sldId id="556" r:id="rId60"/>
    <p:sldId id="567" r:id="rId61"/>
    <p:sldId id="568" r:id="rId62"/>
    <p:sldId id="569" r:id="rId63"/>
    <p:sldId id="570" r:id="rId64"/>
    <p:sldId id="353" r:id="rId6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26/04/2025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/>
              <a:t>da Pascoa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11/05/2025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Sabei que o Senhor, só ele, é Deus,</a:t>
            </a:r>
          </a:p>
          <a:p>
            <a:r>
              <a:rPr lang="pt-BR" sz="6600" b="1" i="1"/>
              <a:t>nós somos seu povo e seu rebanho.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Eu sou o bom pastor, diz o Senhor, eu conheço as minhas ovelhas e elas me conhecem a mim.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02177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915" y="1194319"/>
            <a:ext cx="8745166" cy="539309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Cristo bom Pastor, ouvi-nos!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8"/>
            <a:ext cx="7886700" cy="743826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6600" b="1" i="1" dirty="0"/>
              <a:t>Ó morte, estás vencida pelo Senhor, pelo Senhor da vida.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O Servo do Senhor fez sua a nossa dor.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2498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4281" y="1439694"/>
            <a:ext cx="8667345" cy="5223752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endParaRPr lang="pt-BR" sz="6600" b="1" i="1" dirty="0">
              <a:solidFill>
                <a:srgbClr val="131313"/>
              </a:solidFill>
              <a:effectLst/>
            </a:endParaRPr>
          </a:p>
          <a:p>
            <a:pPr marL="0" indent="0" algn="ctr">
              <a:buNone/>
            </a:pPr>
            <a:r>
              <a:rPr lang="pt-BR" sz="6600" b="1" i="1" dirty="0">
                <a:solidFill>
                  <a:srgbClr val="131313"/>
                </a:solidFill>
                <a:effectLst/>
              </a:rPr>
              <a:t>Ressuscitou de verdade, aleluia, aleluia!  </a:t>
            </a:r>
          </a:p>
          <a:p>
            <a:pPr marL="0" indent="0" algn="ctr">
              <a:buNone/>
            </a:pPr>
            <a:r>
              <a:rPr lang="pt-BR" sz="6600" b="1" i="1" dirty="0">
                <a:solidFill>
                  <a:srgbClr val="131313"/>
                </a:solidFill>
                <a:effectLst/>
              </a:rPr>
              <a:t>Cristo Jesus ressuscitou! </a:t>
            </a:r>
          </a:p>
          <a:p>
            <a:pPr marL="0" indent="0" algn="ctr">
              <a:buNone/>
            </a:pPr>
            <a:r>
              <a:rPr lang="pt-BR" sz="6600" b="1" i="1" dirty="0">
                <a:solidFill>
                  <a:srgbClr val="131313"/>
                </a:solidFill>
                <a:effectLst/>
              </a:rPr>
              <a:t>Aleluia! Aleluia</a:t>
            </a:r>
            <a:r>
              <a:rPr lang="pt-BR" sz="6000" b="1" i="1" dirty="0">
                <a:solidFill>
                  <a:srgbClr val="131313"/>
                </a:solidFill>
                <a:effectLst/>
              </a:rPr>
              <a:t>!</a:t>
            </a:r>
            <a:endParaRPr lang="pt-BR" sz="6000" b="1" i="1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9328-E858-F17D-DD40-51596B0C4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8A88D5-724F-CCBF-EB73-C655C696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Por força desta chaga, a vida é transformada.</a:t>
            </a:r>
          </a:p>
        </p:txBody>
      </p:sp>
    </p:spTree>
    <p:extLst>
      <p:ext uri="{BB962C8B-B14F-4D97-AF65-F5344CB8AC3E}">
        <p14:creationId xmlns:p14="http://schemas.microsoft.com/office/powerpoint/2010/main" val="2942117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16943-3365-9161-3586-08A305A7F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E79E39-A127-10A7-4B00-8CD11B4D9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106540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1A258-A53B-9031-CFE5-65645F70D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47620F-E0F5-7294-7EEC-CC2E22F4F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dirty="0"/>
              <a:t> </a:t>
            </a:r>
            <a:r>
              <a:rPr lang="pt-BR" sz="6600" i="1" dirty="0"/>
              <a:t>A alvorada veio, com o Senhor no seio.</a:t>
            </a:r>
          </a:p>
        </p:txBody>
      </p:sp>
    </p:spTree>
    <p:extLst>
      <p:ext uri="{BB962C8B-B14F-4D97-AF65-F5344CB8AC3E}">
        <p14:creationId xmlns:p14="http://schemas.microsoft.com/office/powerpoint/2010/main" val="399309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D24-7892-68C7-AA54-CE9E00794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B2BA6F-D5DE-EE46-090F-BF62F8105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012849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9BB838-68AC-AA86-EE24-8DB82403F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EEFA51-6D1D-D96E-B606-49331CB50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Transfigurou-se a cruz em símbolo de luz.</a:t>
            </a:r>
          </a:p>
        </p:txBody>
      </p:sp>
    </p:spTree>
    <p:extLst>
      <p:ext uri="{BB962C8B-B14F-4D97-AF65-F5344CB8AC3E}">
        <p14:creationId xmlns:p14="http://schemas.microsoft.com/office/powerpoint/2010/main" val="4149401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57930-A4A8-ECE2-8F3A-068DD0CAD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5AB33D-0CB6-42F5-AE9A-B6968E3C9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595244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EE7E391-E804-0B5C-DB27-350642E35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6600" i="1" dirty="0"/>
              <a:t>A Páscoa do Senhor remiu a nossa dor.</a:t>
            </a:r>
          </a:p>
        </p:txBody>
      </p:sp>
    </p:spTree>
    <p:extLst>
      <p:ext uri="{BB962C8B-B14F-4D97-AF65-F5344CB8AC3E}">
        <p14:creationId xmlns:p14="http://schemas.microsoft.com/office/powerpoint/2010/main" val="997048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2E18A-0A4F-F747-62D4-6FA3347F6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241BEC7-862F-3220-1376-9E3832B8E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6600" b="1" i="1" dirty="0"/>
              <a:t>Ó morte, estás vencida pelo Senhor, pelo Senhor da vida.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9211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67961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346056-7E86-B7A3-E88C-A9B87DAFD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663C382-0376-0C79-65F1-67B356114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1196350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AC492-5EE8-74FA-D2A9-5C38E5ED8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21B28F5-4AF9-5547-2209-98F2553D6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024916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70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8800" b="1" i="1" dirty="0"/>
              <a:t>Aceitai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fontScale="92500"/>
          </a:bodyPr>
          <a:lstStyle/>
          <a:p>
            <a:r>
              <a:rPr lang="pt-BR" b="1" dirty="0"/>
              <a:t>Cristo ressuscitou, aleluia!</a:t>
            </a:r>
          </a:p>
          <a:p>
            <a:r>
              <a:rPr lang="pt-BR" b="1" dirty="0"/>
              <a:t>Venceu a morte com amor!</a:t>
            </a:r>
          </a:p>
          <a:p>
            <a:r>
              <a:rPr lang="pt-BR" b="1" dirty="0"/>
              <a:t>Cristo ressuscitou, aleluia!</a:t>
            </a:r>
          </a:p>
          <a:p>
            <a:r>
              <a:rPr lang="pt-BR" b="1" dirty="0"/>
              <a:t>Venceu a morte com amor! Aleluia!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Amém!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JESUS DISSE AOS DISCÍPULOS: VENHAM TODOS A COMER! ALELUIA! ALELUIA!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solidFill>
                  <a:srgbClr val="131313"/>
                </a:solidFill>
                <a:effectLst/>
              </a:rPr>
              <a:t>DAI GRAÇAS AO SENHOR, POIS ELE É BOM! ETERNA É A SUA MISERICÓRDIA.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87" y="352696"/>
            <a:ext cx="8832715" cy="6252385"/>
          </a:xfrm>
        </p:spPr>
        <p:txBody>
          <a:bodyPr anchor="ctr">
            <a:noAutofit/>
          </a:bodyPr>
          <a:lstStyle/>
          <a:p>
            <a:r>
              <a:rPr lang="pt-BR" dirty="0"/>
              <a:t>Tendo vencido a morte,</a:t>
            </a:r>
          </a:p>
          <a:p>
            <a:r>
              <a:rPr lang="pt-BR" dirty="0"/>
              <a:t>o Senhor ficará para sempre entre nós, para manter viva a chama do amor que reside em cada cristão, a caminho do Pai!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JESUS DISSE AOS DISCÍPULOS: VENHAM TODOS A COMER! ALELUIA! ALELUIA! 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effectLst/>
              </a:rPr>
              <a:t>REPITA O SEU POVO ELEITO: "ETERNA É A SUA MISERICÓRDIA!"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JESUS DISSE AOS DISCÍPULOS: VENHAM TODOS A COMER! ALELUIA! ALELUIA!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effectLst/>
              </a:rPr>
              <a:t>O PODER DO SENHOR FEZ MARAVILHAS, O PODER DO SENHOR ME EXALTOU.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JESUS DISSE AOS DISCÍPULOS: VENHAM TODOS A COMER! ALELUIA! ALELUIA! 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effectLst/>
              </a:rPr>
              <a:t>NÃO MORREREI, HEI DE VIVER E CANTAREI AS MARAVILHAS DO SENHOR. </a:t>
            </a:r>
            <a:br>
              <a:rPr lang="pt-BR" dirty="0"/>
            </a:b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JESUS DISSE AOS DISCÍPULOS: VENHAM TODOS A COMER! ALELUIA! ALELUIA! 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637DF-623E-E5AA-7A8D-F57C5E9D4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9C30D50-2381-FB97-C209-FCE154DFC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effectLst/>
              </a:rPr>
              <a:t>"A PEDRA QUE OS CONSTRUTORES REJEITARAM TORNOU-SE A PEDRA ANGULAR."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2586896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2F11D-D463-0F76-D4DA-31B5D109F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C32854D-CDF5-AC6D-C1C0-7C61E34F1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JESUS DISSE AOS DISCÍPULOS: VENHAM TODOS A COMER! ALELUIA! ALELUIA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836383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74691-7BFA-B7AD-4B3A-456B39515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4457738-686C-2C9B-3490-BF0B230E4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effectLst/>
              </a:rPr>
              <a:t>FOI O SENHOR QUE OPEROU ESTES PRODÍGIOS, É MARAVILHOSO PARA QUEM CONTEMPLA!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284378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600" b="1" dirty="0"/>
              <a:t>Cristo ressuscitou, aleluia!</a:t>
            </a:r>
          </a:p>
          <a:p>
            <a:r>
              <a:rPr lang="pt-BR" sz="5600" b="1" dirty="0"/>
              <a:t>Venceu a morte com amor!</a:t>
            </a:r>
          </a:p>
          <a:p>
            <a:r>
              <a:rPr lang="pt-BR" sz="5600" b="1" dirty="0"/>
              <a:t>Cristo ressuscitou, aleluia!</a:t>
            </a:r>
          </a:p>
          <a:p>
            <a:r>
              <a:rPr lang="pt-BR" sz="5600" b="1" dirty="0"/>
              <a:t>Venceu a morte com amor! Aleluia!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1C184-B54F-767B-7995-F7E69BC51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3F7DEB0-DA17-7D7F-F6BD-7BB4D306E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JESUS DISSE AOS DISCÍPULOS: VENHAM TODOS A COMER! ALELUIA! ALELUIA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8675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Tendo vencido a morte,</a:t>
            </a:r>
          </a:p>
          <a:p>
            <a:r>
              <a:rPr lang="pt-BR" dirty="0"/>
              <a:t>o Senhor nos abriu um horizonte feliz, pois nosso peregrinar pela face</a:t>
            </a:r>
          </a:p>
          <a:p>
            <a:r>
              <a:rPr lang="pt-BR" dirty="0"/>
              <a:t>do mundo terá seu final lá,</a:t>
            </a:r>
          </a:p>
          <a:p>
            <a:r>
              <a:rPr lang="pt-BR" dirty="0"/>
              <a:t>na casa do Pai!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Cristo ressuscitou, aleluia!</a:t>
            </a:r>
          </a:p>
          <a:p>
            <a:r>
              <a:rPr lang="pt-BR" sz="5400" b="1" dirty="0"/>
              <a:t>Venceu a morte com amor!</a:t>
            </a:r>
          </a:p>
          <a:p>
            <a:r>
              <a:rPr lang="pt-BR" sz="5400" b="1" dirty="0"/>
              <a:t>Cristo ressuscitou, aleluia!</a:t>
            </a:r>
          </a:p>
          <a:p>
            <a:r>
              <a:rPr lang="pt-BR" sz="5400" b="1" dirty="0"/>
              <a:t>Venceu a morte com amor! Aleluia!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595</Words>
  <Application>Microsoft Office PowerPoint</Application>
  <PresentationFormat>Apresentação na tela (4:3)</PresentationFormat>
  <Paragraphs>70</Paragraphs>
  <Slides>61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61</vt:i4>
      </vt:variant>
    </vt:vector>
  </HeadingPairs>
  <TitlesOfParts>
    <vt:vector size="69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4° Domingo  da Pascoa 11/05/2025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2025-04-26T19:32:53Z</dcterms:modified>
</cp:coreProperties>
</file>