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57" r:id="rId26"/>
    <p:sldId id="558" r:id="rId27"/>
    <p:sldId id="559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33" r:id="rId44"/>
    <p:sldId id="538" r:id="rId45"/>
    <p:sldId id="545" r:id="rId46"/>
    <p:sldId id="544" r:id="rId47"/>
    <p:sldId id="554" r:id="rId48"/>
    <p:sldId id="553" r:id="rId49"/>
    <p:sldId id="552" r:id="rId50"/>
    <p:sldId id="551" r:id="rId51"/>
    <p:sldId id="550" r:id="rId52"/>
    <p:sldId id="549" r:id="rId53"/>
    <p:sldId id="555" r:id="rId54"/>
    <p:sldId id="556" r:id="rId55"/>
    <p:sldId id="560" r:id="rId56"/>
    <p:sldId id="561" r:id="rId57"/>
    <p:sldId id="562" r:id="rId58"/>
    <p:sldId id="563" r:id="rId59"/>
    <p:sldId id="353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Pascoa 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04/05/2025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venceu, Aleluia! Ressuscitou, Aleluia!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Pai lhe deu glória e poder, Eis nosso canto, Aleluia!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Eu vos exalto, ó Senhor,</a:t>
            </a:r>
          </a:p>
          <a:p>
            <a:r>
              <a:rPr lang="pt-BR" sz="6600" b="1" i="1"/>
              <a:t>porque vós me livrastes!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Jesus Cristo ressurgiu, por quem tudo foi criado;</a:t>
            </a:r>
          </a:p>
          <a:p>
            <a:r>
              <a:rPr lang="pt-BR" i="1" dirty="0"/>
              <a:t>ele teve compaixão do gênero humano.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Abençoai,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74370" y="184827"/>
            <a:ext cx="7886700" cy="632296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011676"/>
            <a:ext cx="8608422" cy="5592324"/>
          </a:xfrm>
        </p:spPr>
        <p:txBody>
          <a:bodyPr>
            <a:normAutofit/>
          </a:bodyPr>
          <a:lstStyle/>
          <a:p>
            <a:r>
              <a:rPr lang="pt-BR" b="0" i="0" dirty="0">
                <a:effectLst/>
              </a:rPr>
              <a:t>Bendito sejas</a:t>
            </a:r>
            <a:br>
              <a:rPr lang="pt-BR" dirty="0"/>
            </a:br>
            <a:r>
              <a:rPr lang="pt-BR" b="0" i="0" dirty="0">
                <a:effectLst/>
              </a:rPr>
              <a:t>Ó Rei da glória</a:t>
            </a:r>
            <a:br>
              <a:rPr lang="pt-BR" dirty="0"/>
            </a:br>
            <a:r>
              <a:rPr lang="pt-BR" b="0" i="0" dirty="0">
                <a:effectLst/>
              </a:rPr>
              <a:t>Ressuscitado</a:t>
            </a:r>
            <a:br>
              <a:rPr lang="pt-BR" dirty="0"/>
            </a:br>
            <a:r>
              <a:rPr lang="pt-BR" b="0" i="0" dirty="0">
                <a:effectLst/>
              </a:rPr>
              <a:t>Senhor da Igreja</a:t>
            </a:r>
            <a:br>
              <a:rPr lang="pt-BR" dirty="0"/>
            </a:br>
            <a:r>
              <a:rPr lang="pt-BR" b="0" i="0" dirty="0">
                <a:effectLst/>
              </a:rPr>
              <a:t>Aqui trazemos as nossas ofertas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923" y="1287624"/>
            <a:ext cx="8589524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Ressuscitou de verdade, aleluia, aleluia!  </a:t>
            </a:r>
          </a:p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Cristo Jesus ressuscitou! </a:t>
            </a:r>
          </a:p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Aleluia! Aleluia!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464" y="321014"/>
            <a:ext cx="8745165" cy="6245156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solidFill>
                  <a:srgbClr val="333333"/>
                </a:solidFill>
                <a:effectLst/>
              </a:rPr>
              <a:t>Vê com bons olhos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Nossas humildes ofertas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Tudo o que temos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Seja pra Ti, ó Senhor</a:t>
            </a:r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Vidas se encontram</a:t>
            </a:r>
            <a:br>
              <a:rPr lang="pt-BR" dirty="0"/>
            </a:br>
            <a:r>
              <a:rPr lang="pt-BR" b="0" i="0" dirty="0">
                <a:effectLst/>
              </a:rPr>
              <a:t>No altar de Deus</a:t>
            </a:r>
            <a:br>
              <a:rPr lang="pt-BR" dirty="0"/>
            </a:br>
            <a:r>
              <a:rPr lang="pt-BR" b="0" i="0" dirty="0">
                <a:effectLst/>
              </a:rPr>
              <a:t>Gente se doa</a:t>
            </a:r>
            <a:br>
              <a:rPr lang="pt-BR" dirty="0"/>
            </a:br>
            <a:r>
              <a:rPr lang="pt-BR" b="0" i="0" dirty="0">
                <a:effectLst/>
              </a:rPr>
              <a:t>Dom que se imola</a:t>
            </a:r>
            <a:br>
              <a:rPr lang="pt-BR" dirty="0"/>
            </a:br>
            <a:r>
              <a:rPr lang="pt-BR" b="0" i="0" dirty="0">
                <a:effectLst/>
              </a:rPr>
              <a:t>Aqui trazemos as nossas ofertas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924D4-37C7-EC50-56FE-D63DE4056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324DE8-8451-7666-D7DC-69E2CB91A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solidFill>
                  <a:srgbClr val="333333"/>
                </a:solidFill>
                <a:effectLst/>
              </a:rPr>
              <a:t>Vê com bons olhos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Nossas humildes ofertas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Tudo o que temos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Seja pra Ti, ó Senhor</a:t>
            </a:r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1545243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3B072-F3E1-455E-0DC5-5643E9F53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E57FEA-B8E0-533C-CC40-853A22BBC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 Irmãos da terra</a:t>
            </a:r>
            <a:br>
              <a:rPr lang="pt-BR" dirty="0"/>
            </a:br>
            <a:r>
              <a:rPr lang="pt-BR" b="0" i="0" dirty="0">
                <a:effectLst/>
              </a:rPr>
              <a:t>Irmãos do céu</a:t>
            </a:r>
            <a:br>
              <a:rPr lang="pt-BR" dirty="0"/>
            </a:br>
            <a:r>
              <a:rPr lang="pt-BR" b="0" i="0" dirty="0">
                <a:effectLst/>
              </a:rPr>
              <a:t>Juntos cantemos</a:t>
            </a:r>
            <a:br>
              <a:rPr lang="pt-BR" dirty="0"/>
            </a:br>
            <a:r>
              <a:rPr lang="pt-BR" b="0" i="0" dirty="0">
                <a:effectLst/>
              </a:rPr>
              <a:t>Glória ao Senhor</a:t>
            </a:r>
            <a:br>
              <a:rPr lang="pt-BR" dirty="0"/>
            </a:br>
            <a:r>
              <a:rPr lang="pt-BR" b="0" i="0" dirty="0">
                <a:effectLst/>
              </a:rPr>
              <a:t>Aqui trazemos as nossas ofertas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4284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8B435C-928F-FFF6-F659-F35112574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A80D32-6054-7E87-54D8-8DE2443AF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0" dirty="0">
                <a:solidFill>
                  <a:srgbClr val="333333"/>
                </a:solidFill>
                <a:effectLst/>
              </a:rPr>
              <a:t>Vê com bons olhos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Nossas humildes ofertas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Tudo o que temos</a:t>
            </a:r>
            <a:br>
              <a:rPr lang="pt-BR" sz="6600" b="1" dirty="0"/>
            </a:br>
            <a:r>
              <a:rPr lang="pt-BR" sz="6600" b="1" i="0" dirty="0">
                <a:solidFill>
                  <a:srgbClr val="333333"/>
                </a:solidFill>
                <a:effectLst/>
              </a:rPr>
              <a:t>Seja pra Ti, ó Senhor</a:t>
            </a:r>
            <a:endParaRPr lang="pt-BR" sz="6600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602537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234745"/>
          </a:xfrm>
        </p:spPr>
        <p:txBody>
          <a:bodyPr>
            <a:noAutofit/>
          </a:bodyPr>
          <a:lstStyle/>
          <a:p>
            <a:r>
              <a:rPr lang="pt-BR" sz="70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una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dirty="0"/>
              <a:t>Cristo venceu, Aleluia! Ressuscitou, Aleluia!</a:t>
            </a:r>
          </a:p>
          <a:p>
            <a:r>
              <a:rPr lang="pt-BR" b="1" dirty="0"/>
              <a:t>O Pai lhe deu glória e poder, Eis nosso canto, Aleluia!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Dai graças ao Senhor, pois ele é bom, eterna é a sua misericórdia.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Repita o seu povo eleito: "Eterna é a sua misericórdia!"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Jesus disse aos discípulos:</a:t>
            </a:r>
          </a:p>
          <a:p>
            <a:r>
              <a:rPr lang="pt-BR" b="1" i="1"/>
              <a:t>venham todos a comer aleluia, aleluia!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O poder do Senhor fez maravilhas, o poder do Senhor me exaltou.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Este é o dia em que o amor venceu,</a:t>
            </a:r>
          </a:p>
          <a:p>
            <a:r>
              <a:rPr lang="pt-BR" dirty="0"/>
              <a:t>brilhante luz iluminou as trevas,</a:t>
            </a:r>
          </a:p>
          <a:p>
            <a:r>
              <a:rPr lang="pt-BR" dirty="0"/>
              <a:t>nós fomos salvos para sempre!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Não morrerei, hei de viver, e cantarei as maravilhas do Senhor.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09B533-3447-433E-265C-0A2544416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81CF42C-588C-64B1-03FA-03C3D919A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"A pedra que os construtores rejeitaram tornou-se a pedra angular."</a:t>
            </a:r>
          </a:p>
        </p:txBody>
      </p:sp>
    </p:spTree>
    <p:extLst>
      <p:ext uri="{BB962C8B-B14F-4D97-AF65-F5344CB8AC3E}">
        <p14:creationId xmlns:p14="http://schemas.microsoft.com/office/powerpoint/2010/main" val="16158909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D08B7-ADD4-4733-47C9-332582E30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F015E17-DDA3-8330-8A77-E023298EB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6619434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86BCA-A16D-8147-EA6A-1B1818733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14FE346-7096-0359-5224-88C0DCF0D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Foi o Senhor que operou estes prodígios, é maravilhoso para quem contempla!</a:t>
            </a:r>
          </a:p>
        </p:txBody>
      </p:sp>
    </p:spTree>
    <p:extLst>
      <p:ext uri="{BB962C8B-B14F-4D97-AF65-F5344CB8AC3E}">
        <p14:creationId xmlns:p14="http://schemas.microsoft.com/office/powerpoint/2010/main" val="26969108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7D5EB-D999-2900-F273-9CD9D6969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07B3AAB-BC6A-1F94-5CD5-8D235D173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Jesus disse aos discípulos:</a:t>
            </a:r>
          </a:p>
          <a:p>
            <a:r>
              <a:rPr lang="pt-BR" b="1" i="1" dirty="0"/>
              <a:t>venham todos a comer aleluia, aleluia!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891904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venceu, Aleluia! Ressuscitou, Aleluia!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Pai lhe deu glória e poder, Eis nosso canto, Aleluia!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Suave aurora veio anunciando,</a:t>
            </a:r>
          </a:p>
          <a:p>
            <a:r>
              <a:rPr lang="pt-BR" dirty="0"/>
              <a:t>que nova era foi inaugurada,</a:t>
            </a:r>
          </a:p>
          <a:p>
            <a:r>
              <a:rPr lang="pt-BR" dirty="0"/>
              <a:t>nós fomos salvos para sempre!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venceu, Aleluia! Ressuscitou, Aleluia!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Pai lhe deu glória e poder, Eis nosso canto, Aleluia!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No coração de todos nós renasce</a:t>
            </a:r>
          </a:p>
          <a:p>
            <a:r>
              <a:rPr lang="pt-BR" dirty="0"/>
              <a:t>a esperança de um novo tempo,</a:t>
            </a:r>
          </a:p>
          <a:p>
            <a:r>
              <a:rPr lang="pt-BR" dirty="0"/>
              <a:t>nós fomos salvos para sempre!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</TotalTime>
  <Words>596</Words>
  <Application>Microsoft Office PowerPoint</Application>
  <PresentationFormat>Apresentação na tela (4:3)</PresentationFormat>
  <Paragraphs>70</Paragraphs>
  <Slides>56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56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3° Domingo  da Pascoa  04/05/2025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133</cp:revision>
  <dcterms:created xsi:type="dcterms:W3CDTF">2021-02-27T18:57:26Z</dcterms:created>
  <dcterms:modified xsi:type="dcterms:W3CDTF">2025-04-26T17:05:32Z</dcterms:modified>
</cp:coreProperties>
</file>