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557" r:id="rId23"/>
    <p:sldId id="558" r:id="rId24"/>
    <p:sldId id="559" r:id="rId25"/>
    <p:sldId id="560" r:id="rId26"/>
    <p:sldId id="561" r:id="rId27"/>
    <p:sldId id="562" r:id="rId28"/>
    <p:sldId id="563" r:id="rId29"/>
    <p:sldId id="389" r:id="rId30"/>
    <p:sldId id="339" r:id="rId31"/>
    <p:sldId id="523" r:id="rId32"/>
    <p:sldId id="531" r:id="rId33"/>
    <p:sldId id="524" r:id="rId34"/>
    <p:sldId id="530" r:id="rId35"/>
    <p:sldId id="529" r:id="rId36"/>
    <p:sldId id="528" r:id="rId37"/>
    <p:sldId id="527" r:id="rId38"/>
    <p:sldId id="526" r:id="rId39"/>
    <p:sldId id="525" r:id="rId40"/>
    <p:sldId id="532" r:id="rId41"/>
    <p:sldId id="536" r:id="rId42"/>
    <p:sldId id="535" r:id="rId43"/>
    <p:sldId id="534" r:id="rId44"/>
    <p:sldId id="533" r:id="rId45"/>
    <p:sldId id="538" r:id="rId46"/>
    <p:sldId id="545" r:id="rId47"/>
    <p:sldId id="544" r:id="rId48"/>
    <p:sldId id="554" r:id="rId49"/>
    <p:sldId id="553" r:id="rId50"/>
    <p:sldId id="552" r:id="rId51"/>
    <p:sldId id="551" r:id="rId52"/>
    <p:sldId id="550" r:id="rId53"/>
    <p:sldId id="549" r:id="rId54"/>
    <p:sldId id="555" r:id="rId55"/>
    <p:sldId id="556" r:id="rId56"/>
    <p:sldId id="564" r:id="rId57"/>
    <p:sldId id="565" r:id="rId58"/>
    <p:sldId id="353" r:id="rId5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22/06/2025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sz="6000" b="1" i="1" dirty="0"/>
          </a:p>
          <a:p>
            <a:r>
              <a:rPr lang="pt-BR" sz="6600" b="1" i="1" dirty="0"/>
              <a:t>Do seu povo ele é a</a:t>
            </a:r>
          </a:p>
          <a:p>
            <a:r>
              <a:rPr lang="pt-BR" sz="6600" b="1" i="1" dirty="0"/>
              <a:t>força, salvação do seu ungido; Salva, Senhor, teu povo, socorre os teus queridos.</a:t>
            </a:r>
          </a:p>
          <a:p>
            <a:endParaRPr lang="pt-BR" b="1" i="1" dirty="0"/>
          </a:p>
          <a:p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7200" b="1" i="1" dirty="0"/>
              <a:t>A Minh ’alma tem sede de vós,</a:t>
            </a:r>
          </a:p>
          <a:p>
            <a:r>
              <a:rPr lang="pt-BR" sz="7200" b="1" i="1" dirty="0"/>
              <a:t>como a terra sedenta, ó meu Deus!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121198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 </a:t>
            </a:r>
            <a:r>
              <a:rPr lang="pt-BR" i="1" dirty="0"/>
              <a:t>Minhas ovelhas escutam minha voz, minha voz estão elas a escutar; eu conheço, então, minhas ovelhas,</a:t>
            </a:r>
          </a:p>
          <a:p>
            <a:r>
              <a:rPr lang="pt-BR" i="1" dirty="0"/>
              <a:t>que me seguem comigo a caminhar.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000" b="1" i="1" dirty="0"/>
              <a:t>Lembrai-vos, Senhor, do vosso Povo!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Autofit/>
          </a:bodyPr>
          <a:lstStyle/>
          <a:p>
            <a:r>
              <a:rPr lang="pt-BR" sz="6600" b="1" dirty="0"/>
              <a:t>Senhor, meu Deus, obrigado, Senhor,</a:t>
            </a:r>
          </a:p>
          <a:p>
            <a:r>
              <a:rPr lang="pt-BR" sz="6600" b="1" dirty="0"/>
              <a:t>Porque tudo é teu!</a:t>
            </a:r>
          </a:p>
        </p:txBody>
      </p:sp>
    </p:spTree>
    <p:extLst>
      <p:ext uri="{BB962C8B-B14F-4D97-AF65-F5344CB8AC3E}">
        <p14:creationId xmlns:p14="http://schemas.microsoft.com/office/powerpoint/2010/main" val="2947591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bom confiar em Deus, é bom confiar. É bom esperar sempre no Senhor!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sz="6600" dirty="0"/>
              <a:t>É teu o pão que apresentamos,</a:t>
            </a:r>
          </a:p>
          <a:p>
            <a:r>
              <a:rPr lang="pt-BR" sz="6600" dirty="0"/>
              <a:t>É tua dor que suportamos:</a:t>
            </a:r>
          </a:p>
          <a:p>
            <a:r>
              <a:rPr lang="pt-BR" sz="6600" dirty="0"/>
              <a:t>Obrigado, Senhor!</a:t>
            </a:r>
          </a:p>
        </p:txBody>
      </p:sp>
    </p:spTree>
    <p:extLst>
      <p:ext uri="{BB962C8B-B14F-4D97-AF65-F5344CB8AC3E}">
        <p14:creationId xmlns:p14="http://schemas.microsoft.com/office/powerpoint/2010/main" val="223373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sz="6600" b="1" dirty="0"/>
              <a:t>Senhor, meu Deus, obrigado, Senhor,</a:t>
            </a:r>
          </a:p>
          <a:p>
            <a:r>
              <a:rPr lang="pt-BR" sz="6600" b="1" dirty="0"/>
              <a:t>Porque tudo é teu!</a:t>
            </a:r>
          </a:p>
          <a:p>
            <a:endParaRPr lang="pt-BR" sz="6600" dirty="0"/>
          </a:p>
        </p:txBody>
      </p:sp>
    </p:spTree>
    <p:extLst>
      <p:ext uri="{BB962C8B-B14F-4D97-AF65-F5344CB8AC3E}">
        <p14:creationId xmlns:p14="http://schemas.microsoft.com/office/powerpoint/2010/main" val="9722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dirty="0"/>
              <a:t>É teu o vinho que trazemos,</a:t>
            </a:r>
          </a:p>
          <a:p>
            <a:r>
              <a:rPr lang="pt-BR" sz="6600" dirty="0"/>
              <a:t>É tua vida que vivemos:</a:t>
            </a:r>
          </a:p>
          <a:p>
            <a:r>
              <a:rPr lang="pt-BR" sz="6600" dirty="0"/>
              <a:t>Obrigado, Senhor!</a:t>
            </a:r>
          </a:p>
        </p:txBody>
      </p:sp>
    </p:spTree>
    <p:extLst>
      <p:ext uri="{BB962C8B-B14F-4D97-AF65-F5344CB8AC3E}">
        <p14:creationId xmlns:p14="http://schemas.microsoft.com/office/powerpoint/2010/main" val="6353138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dirty="0"/>
              <a:t>Senhor, meu Deus, obrigado, Senhor,</a:t>
            </a:r>
          </a:p>
          <a:p>
            <a:r>
              <a:rPr lang="pt-BR" sz="6600" b="1" dirty="0"/>
              <a:t>Porque tudo é teu!</a:t>
            </a:r>
          </a:p>
          <a:p>
            <a:endParaRPr lang="pt-BR" sz="6600" dirty="0"/>
          </a:p>
        </p:txBody>
      </p:sp>
    </p:spTree>
    <p:extLst>
      <p:ext uri="{BB962C8B-B14F-4D97-AF65-F5344CB8AC3E}">
        <p14:creationId xmlns:p14="http://schemas.microsoft.com/office/powerpoint/2010/main" val="33018768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dirty="0"/>
              <a:t>Na tua cruz crucificados,</a:t>
            </a:r>
          </a:p>
          <a:p>
            <a:r>
              <a:rPr lang="pt-BR" sz="6600" dirty="0"/>
              <a:t>Seremos teus ressuscitados:</a:t>
            </a:r>
          </a:p>
          <a:p>
            <a:r>
              <a:rPr lang="pt-BR" sz="6600" dirty="0"/>
              <a:t>Obrigado, Senhor!</a:t>
            </a:r>
          </a:p>
        </p:txBody>
      </p:sp>
    </p:spTree>
    <p:extLst>
      <p:ext uri="{BB962C8B-B14F-4D97-AF65-F5344CB8AC3E}">
        <p14:creationId xmlns:p14="http://schemas.microsoft.com/office/powerpoint/2010/main" val="3906011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dirty="0"/>
              <a:t>Senhor, meu Deus, obrigado, Senhor,</a:t>
            </a:r>
          </a:p>
          <a:p>
            <a:r>
              <a:rPr lang="pt-BR" sz="6600" b="1" dirty="0"/>
              <a:t>Porque tudo é teu!</a:t>
            </a:r>
          </a:p>
          <a:p>
            <a:endParaRPr lang="pt-BR" sz="6600" dirty="0"/>
          </a:p>
        </p:txBody>
      </p:sp>
    </p:spTree>
    <p:extLst>
      <p:ext uri="{BB962C8B-B14F-4D97-AF65-F5344CB8AC3E}">
        <p14:creationId xmlns:p14="http://schemas.microsoft.com/office/powerpoint/2010/main" val="19536659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 </a:t>
            </a:r>
          </a:p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679615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7800" b="1" i="1" dirty="0"/>
              <a:t>Anunciamos Senhor a vossa morte e proclamamos a vossa Ressurreição . Vinde Senhor Jesus.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Una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Lembrai-vos, ó Pai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773209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138336"/>
            <a:ext cx="8512935" cy="5417010"/>
          </a:xfrm>
        </p:spPr>
        <p:txBody>
          <a:bodyPr>
            <a:normAutofit lnSpcReduction="10000"/>
          </a:bodyPr>
          <a:lstStyle/>
          <a:p>
            <a:endParaRPr lang="pt-BR" sz="6600" b="1" i="1" dirty="0"/>
          </a:p>
          <a:p>
            <a:r>
              <a:rPr lang="pt-BR" sz="6600" b="1" i="1" dirty="0"/>
              <a:t>Do seu povo ele é a</a:t>
            </a:r>
          </a:p>
          <a:p>
            <a:r>
              <a:rPr lang="pt-BR" sz="6600" b="1" i="1" dirty="0"/>
              <a:t>força, salvação do seu ungido; Salva, Senhor, teu povo, socorre os teus queridos.</a:t>
            </a:r>
          </a:p>
          <a:p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Concedei-lhes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20000"/>
          </a:bodyPr>
          <a:lstStyle/>
          <a:p>
            <a:endParaRPr lang="pt-BR" b="1" i="1" dirty="0"/>
          </a:p>
          <a:p>
            <a:r>
              <a:rPr lang="pt-BR" sz="6500" b="1" i="1" dirty="0"/>
              <a:t>Quem quer me seguir, que ele tome sua cruz,</a:t>
            </a:r>
          </a:p>
          <a:p>
            <a:r>
              <a:rPr lang="pt-BR" sz="6500" b="1" i="1" dirty="0"/>
              <a:t>se negue e me siga, quem diz é Jesus.</a:t>
            </a:r>
          </a:p>
          <a:p>
            <a:r>
              <a:rPr lang="pt-BR" sz="6500" b="1" i="1" dirty="0"/>
              <a:t>Quem perde sua vida por causa de mim,</a:t>
            </a:r>
          </a:p>
          <a:p>
            <a:r>
              <a:rPr lang="pt-BR" sz="6500" b="1" i="1" dirty="0"/>
              <a:t>irá encontrar uma vida sem fim!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Senhor, eu vou te cantar de todo o meu coração.</a:t>
            </a:r>
          </a:p>
          <a:p>
            <a:r>
              <a:rPr lang="pt-BR" i="1" dirty="0"/>
              <a:t>Porque escutaste o que eu disse, vou cantar uma canção,</a:t>
            </a:r>
          </a:p>
          <a:p>
            <a:r>
              <a:rPr lang="pt-BR" i="1" dirty="0"/>
              <a:t>diante dos anjos todos, fazendo uma louvação.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20000"/>
          </a:bodyPr>
          <a:lstStyle/>
          <a:p>
            <a:endParaRPr lang="pt-BR" b="1" i="1" dirty="0"/>
          </a:p>
          <a:p>
            <a:r>
              <a:rPr lang="pt-BR" b="1" i="1" dirty="0"/>
              <a:t>Quem quer me seguir, que ele tome sua cruz,</a:t>
            </a:r>
          </a:p>
          <a:p>
            <a:r>
              <a:rPr lang="pt-BR" b="1" i="1" dirty="0"/>
              <a:t>se negue e me siga, quem diz é Jesus.</a:t>
            </a:r>
          </a:p>
          <a:p>
            <a:r>
              <a:rPr lang="pt-BR" b="1" i="1" dirty="0"/>
              <a:t>Quem perde sua vida por causa de mim,</a:t>
            </a:r>
          </a:p>
          <a:p>
            <a:r>
              <a:rPr lang="pt-BR" b="1" i="1" dirty="0"/>
              <a:t>irá encontrar uma vida sem fim!</a:t>
            </a:r>
          </a:p>
          <a:p>
            <a:endParaRPr lang="pt-BR" b="0" i="1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Prostrado no santo Templo, vou teu nome contemplar,</a:t>
            </a:r>
          </a:p>
          <a:p>
            <a:r>
              <a:rPr lang="pt-BR" i="1" dirty="0"/>
              <a:t>porque és bom e fiel, fazes coisas de espantar.</a:t>
            </a:r>
          </a:p>
          <a:p>
            <a:r>
              <a:rPr lang="pt-BR" i="1" dirty="0"/>
              <a:t>Quando eu gritei, tu me ouviste, coragem vieste me dar.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20000"/>
          </a:bodyPr>
          <a:lstStyle/>
          <a:p>
            <a:endParaRPr lang="pt-BR" b="1" i="1" dirty="0"/>
          </a:p>
          <a:p>
            <a:r>
              <a:rPr lang="pt-BR" b="1" i="1" dirty="0"/>
              <a:t>Quem quer me seguir, que ele tome sua cruz,</a:t>
            </a:r>
          </a:p>
          <a:p>
            <a:r>
              <a:rPr lang="pt-BR" b="1" i="1" dirty="0"/>
              <a:t>se negue e me siga, quem diz é Jesus.</a:t>
            </a:r>
          </a:p>
          <a:p>
            <a:r>
              <a:rPr lang="pt-BR" b="1" i="1" dirty="0"/>
              <a:t>Quem perde sua vida por causa de mim,</a:t>
            </a:r>
          </a:p>
          <a:p>
            <a:r>
              <a:rPr lang="pt-BR" b="1" i="1" dirty="0"/>
              <a:t>irá encontrar uma vida sem fim!</a:t>
            </a:r>
          </a:p>
          <a:p>
            <a:endParaRPr lang="pt-BR" b="0" i="1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/>
          </a:bodyPr>
          <a:lstStyle/>
          <a:p>
            <a:r>
              <a:rPr lang="pt-BR" i="1" dirty="0"/>
              <a:t>Os reis todos vão louvar-te, quando ouvirem teus recados.</a:t>
            </a:r>
          </a:p>
          <a:p>
            <a:r>
              <a:rPr lang="pt-BR" i="1" dirty="0"/>
              <a:t>Vão cantar os teus caminhos, com carinho preparados.</a:t>
            </a:r>
          </a:p>
          <a:p>
            <a:r>
              <a:rPr lang="pt-BR" i="1" dirty="0"/>
              <a:t>És grande e enxergas o humilde, te afastas dos malvados.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165" y="508339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O Senhor é minha luz,</a:t>
            </a:r>
          </a:p>
          <a:p>
            <a:r>
              <a:rPr lang="pt-BR" i="1" dirty="0"/>
              <a:t>Ele é minha salvação.</a:t>
            </a:r>
          </a:p>
          <a:p>
            <a:r>
              <a:rPr lang="pt-BR" i="1" dirty="0"/>
              <a:t>O que é que eu vou temer?</a:t>
            </a:r>
          </a:p>
          <a:p>
            <a:r>
              <a:rPr lang="pt-BR" i="1" dirty="0"/>
              <a:t>Deus é minha proteção.</a:t>
            </a:r>
          </a:p>
          <a:p>
            <a:r>
              <a:rPr lang="pt-BR" i="1" dirty="0"/>
              <a:t>Ele guarda minha vida:</a:t>
            </a:r>
          </a:p>
          <a:p>
            <a:r>
              <a:rPr lang="pt-BR" i="1" dirty="0"/>
              <a:t>Eu não vou ter medo, não.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20000"/>
          </a:bodyPr>
          <a:lstStyle/>
          <a:p>
            <a:endParaRPr lang="pt-BR" b="1" i="1" dirty="0"/>
          </a:p>
          <a:p>
            <a:r>
              <a:rPr lang="pt-BR" b="1" i="1" dirty="0"/>
              <a:t>Quem quer me seguir, que ele tome sua cruz,</a:t>
            </a:r>
          </a:p>
          <a:p>
            <a:r>
              <a:rPr lang="pt-BR" b="1" i="1" dirty="0"/>
              <a:t>se negue e me siga, quem diz é Jesus.</a:t>
            </a:r>
          </a:p>
          <a:p>
            <a:r>
              <a:rPr lang="pt-BR" b="1" i="1" dirty="0"/>
              <a:t>Quem perde sua vida por causa de mim,</a:t>
            </a:r>
          </a:p>
          <a:p>
            <a:r>
              <a:rPr lang="pt-BR" b="1" i="1" dirty="0"/>
              <a:t>irá encontrar uma vida sem fim!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Se eu caminhar na aflição, minha vida salvarás.</a:t>
            </a:r>
          </a:p>
          <a:p>
            <a:r>
              <a:rPr lang="pt-BR" i="1" dirty="0"/>
              <a:t>Contra a raiva do inimigo tua mão me estenderás e,</a:t>
            </a:r>
          </a:p>
          <a:p>
            <a:r>
              <a:rPr lang="pt-BR" i="1" dirty="0"/>
              <a:t>com tua mão direita, tu me protegerás.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214009"/>
            <a:ext cx="8752115" cy="6526425"/>
          </a:xfrm>
        </p:spPr>
        <p:txBody>
          <a:bodyPr>
            <a:normAutofit lnSpcReduction="10000"/>
          </a:bodyPr>
          <a:lstStyle/>
          <a:p>
            <a:r>
              <a:rPr lang="pt-BR" b="1" i="1" dirty="0"/>
              <a:t>Quem quer me seguir, que ele tome sua cruz,</a:t>
            </a:r>
          </a:p>
          <a:p>
            <a:r>
              <a:rPr lang="pt-BR" b="1" i="1" dirty="0"/>
              <a:t>se negue e me siga, quem diz é Jesus.</a:t>
            </a:r>
          </a:p>
          <a:p>
            <a:r>
              <a:rPr lang="pt-BR" b="1" i="1" dirty="0"/>
              <a:t>Quem perde sua vida por causa de mim,</a:t>
            </a:r>
          </a:p>
          <a:p>
            <a:r>
              <a:rPr lang="pt-BR" b="1" i="1" dirty="0"/>
              <a:t>irá encontrar uma vida sem fim!</a:t>
            </a:r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05B19BF5-1C24-24D9-FDBD-2EB20C8D6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Aquilo que começaste por mim, tu vais acabar.</a:t>
            </a:r>
          </a:p>
          <a:p>
            <a:r>
              <a:rPr lang="pt-BR" dirty="0"/>
              <a:t>Senhor, a tua bondade para sempre vai durar.</a:t>
            </a:r>
          </a:p>
          <a:p>
            <a:r>
              <a:rPr lang="pt-BR" dirty="0"/>
              <a:t>O que tuas mãos fizeram, não podes abandonar.</a:t>
            </a:r>
          </a:p>
        </p:txBody>
      </p:sp>
    </p:spTree>
    <p:extLst>
      <p:ext uri="{BB962C8B-B14F-4D97-AF65-F5344CB8AC3E}">
        <p14:creationId xmlns:p14="http://schemas.microsoft.com/office/powerpoint/2010/main" val="15324481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FC4C3CB-770D-1867-D043-D5537E231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t-BR" b="1" i="1" dirty="0"/>
          </a:p>
          <a:p>
            <a:r>
              <a:rPr lang="pt-BR" sz="7100" b="1" i="1" dirty="0"/>
              <a:t>Quem quer me seguir, que ele tome sua cruz,</a:t>
            </a:r>
          </a:p>
          <a:p>
            <a:r>
              <a:rPr lang="pt-BR" sz="7100" b="1" i="1" dirty="0"/>
              <a:t>se negue e me siga, quem diz é Jesus.</a:t>
            </a:r>
          </a:p>
          <a:p>
            <a:r>
              <a:rPr lang="pt-BR" sz="7100" b="1" i="1" dirty="0"/>
              <a:t>Quem perde sua vida por causa de mim,</a:t>
            </a:r>
          </a:p>
          <a:p>
            <a:r>
              <a:rPr lang="pt-BR" sz="7100" b="1" i="1" dirty="0"/>
              <a:t>irá encontrar uma vida sem fim!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06554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Do seu povo ele é a</a:t>
            </a:r>
          </a:p>
          <a:p>
            <a:r>
              <a:rPr lang="pt-BR" b="1" i="1" dirty="0"/>
              <a:t>força, salvação do seu ungido; Salva, Senhor, teu povo, socorre os teus queridos.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Quando os maus vêm avançando, Procurando me acuar, Desejando ver meu fim, Querendo me matar,  Inimigos opressores É que vão se liquidar.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000" b="1" i="1" dirty="0"/>
              <a:t>Do seu povo ele é a</a:t>
            </a:r>
          </a:p>
          <a:p>
            <a:r>
              <a:rPr lang="pt-BR" sz="6000" b="1" i="1" dirty="0"/>
              <a:t>força, salvação do seu ungido; Salva, Senhor, teu povo, socorre os teus queridos.</a:t>
            </a:r>
          </a:p>
          <a:p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604" y="352696"/>
            <a:ext cx="8696131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Se um exército se armar</a:t>
            </a:r>
          </a:p>
          <a:p>
            <a:r>
              <a:rPr lang="pt-BR" i="1" dirty="0"/>
              <a:t>Contra mim, não temerei.</a:t>
            </a:r>
          </a:p>
          <a:p>
            <a:r>
              <a:rPr lang="pt-BR" i="1" dirty="0"/>
              <a:t>Meu coração está firme,</a:t>
            </a:r>
          </a:p>
          <a:p>
            <a:r>
              <a:rPr lang="pt-BR" i="1" dirty="0"/>
              <a:t>E firme ficarei.  Se estourar uma batalha, Mesmo assim, confiarei!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1578</TotalTime>
  <Words>846</Words>
  <Application>Microsoft Office PowerPoint</Application>
  <PresentationFormat>Apresentação na tela (4:3)</PresentationFormat>
  <Paragraphs>106</Paragraphs>
  <Slides>55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55</vt:i4>
      </vt:variant>
    </vt:vector>
  </HeadingPairs>
  <TitlesOfParts>
    <vt:vector size="63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12° Domingo  Tempo Comum 22/06/2025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132</cp:revision>
  <dcterms:created xsi:type="dcterms:W3CDTF">2021-02-27T18:57:26Z</dcterms:created>
  <dcterms:modified xsi:type="dcterms:W3CDTF">2025-04-29T23:01:04Z</dcterms:modified>
</cp:coreProperties>
</file>