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4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5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77" r:id="rId2"/>
    <p:sldMasterId id="2147483794" r:id="rId3"/>
    <p:sldMasterId id="2147483828" r:id="rId4"/>
    <p:sldMasterId id="2147483846" r:id="rId5"/>
    <p:sldMasterId id="2147483859" r:id="rId6"/>
  </p:sldMasterIdLst>
  <p:sldIdLst>
    <p:sldId id="587" r:id="rId7"/>
    <p:sldId id="514" r:id="rId8"/>
    <p:sldId id="260" r:id="rId9"/>
    <p:sldId id="262" r:id="rId10"/>
    <p:sldId id="557" r:id="rId11"/>
    <p:sldId id="494" r:id="rId12"/>
    <p:sldId id="515" r:id="rId13"/>
    <p:sldId id="517" r:id="rId14"/>
    <p:sldId id="520" r:id="rId15"/>
    <p:sldId id="521" r:id="rId16"/>
    <p:sldId id="558" r:id="rId17"/>
    <p:sldId id="271" r:id="rId18"/>
    <p:sldId id="460" r:id="rId19"/>
    <p:sldId id="513" r:id="rId20"/>
    <p:sldId id="503" r:id="rId21"/>
    <p:sldId id="461" r:id="rId22"/>
    <p:sldId id="406" r:id="rId23"/>
    <p:sldId id="559" r:id="rId24"/>
    <p:sldId id="560" r:id="rId25"/>
    <p:sldId id="561" r:id="rId26"/>
    <p:sldId id="562" r:id="rId27"/>
    <p:sldId id="563" r:id="rId28"/>
    <p:sldId id="564" r:id="rId29"/>
    <p:sldId id="565" r:id="rId30"/>
    <p:sldId id="413" r:id="rId31"/>
    <p:sldId id="330" r:id="rId32"/>
    <p:sldId id="570" r:id="rId33"/>
    <p:sldId id="332" r:id="rId34"/>
    <p:sldId id="567" r:id="rId35"/>
    <p:sldId id="568" r:id="rId36"/>
    <p:sldId id="569" r:id="rId37"/>
    <p:sldId id="566" r:id="rId38"/>
    <p:sldId id="471" r:id="rId39"/>
    <p:sldId id="470" r:id="rId40"/>
    <p:sldId id="389" r:id="rId41"/>
    <p:sldId id="339" r:id="rId42"/>
    <p:sldId id="571" r:id="rId43"/>
    <p:sldId id="531" r:id="rId44"/>
    <p:sldId id="524" r:id="rId45"/>
    <p:sldId id="530" r:id="rId46"/>
    <p:sldId id="529" r:id="rId47"/>
    <p:sldId id="528" r:id="rId48"/>
    <p:sldId id="527" r:id="rId49"/>
    <p:sldId id="526" r:id="rId50"/>
    <p:sldId id="525" r:id="rId51"/>
    <p:sldId id="532" r:id="rId52"/>
    <p:sldId id="536" r:id="rId53"/>
    <p:sldId id="535" r:id="rId54"/>
    <p:sldId id="534" r:id="rId55"/>
    <p:sldId id="533" r:id="rId56"/>
    <p:sldId id="545" r:id="rId57"/>
    <p:sldId id="544" r:id="rId58"/>
    <p:sldId id="554" r:id="rId59"/>
    <p:sldId id="553" r:id="rId60"/>
    <p:sldId id="552" r:id="rId61"/>
    <p:sldId id="551" r:id="rId62"/>
    <p:sldId id="550" r:id="rId63"/>
    <p:sldId id="549" r:id="rId64"/>
    <p:sldId id="555" r:id="rId65"/>
    <p:sldId id="556" r:id="rId66"/>
    <p:sldId id="353" r:id="rId67"/>
    <p:sldId id="572" r:id="rId68"/>
    <p:sldId id="574" r:id="rId69"/>
    <p:sldId id="575" r:id="rId70"/>
    <p:sldId id="477" r:id="rId71"/>
    <p:sldId id="576" r:id="rId72"/>
    <p:sldId id="588" r:id="rId73"/>
    <p:sldId id="578" r:id="rId74"/>
    <p:sldId id="579" r:id="rId75"/>
    <p:sldId id="577" r:id="rId76"/>
    <p:sldId id="580" r:id="rId77"/>
    <p:sldId id="581" r:id="rId78"/>
    <p:sldId id="582" r:id="rId79"/>
    <p:sldId id="583" r:id="rId80"/>
    <p:sldId id="585" r:id="rId81"/>
    <p:sldId id="586" r:id="rId82"/>
    <p:sldId id="584" r:id="rId8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63" Type="http://schemas.openxmlformats.org/officeDocument/2006/relationships/slide" Target="slides/slide57.xml"/><Relationship Id="rId68" Type="http://schemas.openxmlformats.org/officeDocument/2006/relationships/slide" Target="slides/slide62.xml"/><Relationship Id="rId84" Type="http://schemas.openxmlformats.org/officeDocument/2006/relationships/presProps" Target="presProps.xml"/><Relationship Id="rId16" Type="http://schemas.openxmlformats.org/officeDocument/2006/relationships/slide" Target="slides/slide10.xml"/><Relationship Id="rId11" Type="http://schemas.openxmlformats.org/officeDocument/2006/relationships/slide" Target="slides/slide5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74" Type="http://schemas.openxmlformats.org/officeDocument/2006/relationships/slide" Target="slides/slide68.xml"/><Relationship Id="rId79" Type="http://schemas.openxmlformats.org/officeDocument/2006/relationships/slide" Target="slides/slide73.xml"/><Relationship Id="rId5" Type="http://schemas.openxmlformats.org/officeDocument/2006/relationships/slideMaster" Target="slideMasters/slideMaster5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slide" Target="slides/slide58.xml"/><Relationship Id="rId69" Type="http://schemas.openxmlformats.org/officeDocument/2006/relationships/slide" Target="slides/slide63.xml"/><Relationship Id="rId77" Type="http://schemas.openxmlformats.org/officeDocument/2006/relationships/slide" Target="slides/slide71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80" Type="http://schemas.openxmlformats.org/officeDocument/2006/relationships/slide" Target="slides/slide74.xml"/><Relationship Id="rId85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slide" Target="slides/slide6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Relationship Id="rId70" Type="http://schemas.openxmlformats.org/officeDocument/2006/relationships/slide" Target="slides/slide64.xml"/><Relationship Id="rId75" Type="http://schemas.openxmlformats.org/officeDocument/2006/relationships/slide" Target="slides/slide69.xml"/><Relationship Id="rId83" Type="http://schemas.openxmlformats.org/officeDocument/2006/relationships/slide" Target="slides/slide7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73" Type="http://schemas.openxmlformats.org/officeDocument/2006/relationships/slide" Target="slides/slide67.xml"/><Relationship Id="rId78" Type="http://schemas.openxmlformats.org/officeDocument/2006/relationships/slide" Target="slides/slide72.xml"/><Relationship Id="rId81" Type="http://schemas.openxmlformats.org/officeDocument/2006/relationships/slide" Target="slides/slide75.xml"/><Relationship Id="rId86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6" Type="http://schemas.openxmlformats.org/officeDocument/2006/relationships/slide" Target="slides/slide70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4" Type="http://schemas.openxmlformats.org/officeDocument/2006/relationships/slide" Target="slides/slide18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66" Type="http://schemas.openxmlformats.org/officeDocument/2006/relationships/slide" Target="slides/slide60.xml"/><Relationship Id="rId87" Type="http://schemas.openxmlformats.org/officeDocument/2006/relationships/tableStyles" Target="tableStyles.xml"/><Relationship Id="rId61" Type="http://schemas.openxmlformats.org/officeDocument/2006/relationships/slide" Target="slides/slide55.xml"/><Relationship Id="rId82" Type="http://schemas.openxmlformats.org/officeDocument/2006/relationships/slide" Target="slides/slide7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1957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3997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1762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0072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0507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906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4603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88430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63137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65079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54780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48030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54389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20487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02825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1302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659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09606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09977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9961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42024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2C232D-6CF1-4907-B24A-EECE8E0583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E57EDCA-35AD-CD34-1683-97A761ED47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8A14D5-9644-B6F3-FE79-BF5F81AC5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248878D-FD6D-A8A5-A578-5707476F6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9D96532-882C-BF4A-3002-5841ECD19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77595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E0DC18-3289-3B56-48DB-FD05DB059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24F3C4-C9FB-54F8-A8C6-FDB3DE817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0B9E8E-6D71-05FA-213D-7CB0C73BF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9BC06E-F650-94EC-4A04-1C359CE81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89CE80-D099-D71F-9E7D-B36F0C154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30929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D38A77-EE1B-B3BF-3617-FD2B1B174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25E28BA-B141-177F-7448-BC3F7D04C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E58A600-9D00-1F8E-CD02-F4A66A8F4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180D40-521C-6379-3238-D51285C91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22495D-3803-6311-0C0D-F4A4B5B08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46440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AA14B1-6DB8-9361-103C-90EA9BD0C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F63E1FE-8FD9-DFF8-1DFC-D03F017E3E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91CC521-C8D7-B5BF-E30F-5EC300138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F0F3EB2-F4F9-D619-6DDD-C129F8F9B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B90222C-16BA-6543-B780-41C79E2A1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B254A2C-0DDC-5CA3-38E8-C0D833D67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959485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6B05BD-FD90-DCCF-54EB-5948DA5BF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C655E03-91AF-3FB7-A1AF-1EA98D7DA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396E770-49A3-5509-067B-83EEEECC14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EE62FA9-72C6-93B1-95FD-BC4C24FE2B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CF2759C-79AC-BA63-2697-19F6624D05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9F8F9E2-32EB-278A-E960-BE13672BC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A5EEE43-FC9B-0B7F-5C82-F810B16F1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ADA9A45-FEB6-22FB-43A8-25A12235C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228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BC312F-6A1B-C23D-B063-307DA2E8B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3DE290E-B5B7-0428-DCE5-E6F12684E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23DAAF3-37E0-ABFB-1176-C658521D7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D5E1FBB-7B9F-CCD4-218F-CB03967EB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45945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A331520-CF33-B41F-2D40-971535CB5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8E188B1-D749-94FE-9065-BCC408392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98B8287-B138-25BA-8AEC-87B025E58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173272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BCE904-0143-DBEF-DD66-0BD1C89DD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AF2141-B7E0-9DE2-E1EE-6764127FD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C579484-5C94-F318-CA6D-135012143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6850C10-1870-F99F-C2F7-678E56F93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5F5E309-8FE5-14EE-2231-F041CC86D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039BD11-2D2B-D503-CB09-967C2C4D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16989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389758-466D-524F-8EEE-0A1000B95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D309E56-9D39-273A-C040-F19D94C1E9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E4128C0-3D5C-9252-D112-BE91AE347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C8B43A3-9ACE-F8C4-3428-A492F0168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D84E666-C28C-BF26-7703-4E7BBB1DD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8F5D607-FCF1-823F-40CB-A03A877A2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16591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86EF61-8045-DAE2-D738-5178B9433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8F033E7-8AEF-ABC7-C8FB-D38F0B7E20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8453300-BEA4-DFE5-A3A7-C1C1A2AF4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A4845B1-B042-F5FC-3E6F-A933CE6A7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DE7B79-682B-63A9-C056-9DE71AAC6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44908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BD6AFC3-6E5B-7FAE-BC7A-3256832116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CA1BA56-3D11-12C1-EE8C-C8080A3D4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B3EB0EB-DE50-F125-9407-081735285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A0D59A-B611-123A-701D-8F8AA95A8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7EE09C-1CAB-352D-6F3E-69C93F3D2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096700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386743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983784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838139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0249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625604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474899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253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075595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147717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95585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23907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079259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171735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272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185054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47166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895093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202168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637596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83152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268347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683119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567418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2759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829300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046032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954317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326664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44496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802830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2355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ABA7F5-BEC0-9396-6BC8-AC4F51D91A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33CDFC3-C802-D922-8FA2-F936F4F574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A397AC-3DAF-0F7C-9BC8-6B279E000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3EA5FC5-F9D9-BA22-CEF3-7CCC4DE80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36D5025-8F6C-09DD-7A49-93A200DB3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718054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4437CA-F1D2-E954-7C6A-F50AD62E9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211937-8205-0E0B-8530-4C6948E2B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1A3DD97-2A19-5B34-C54A-31C51ED25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FF75971-3388-8328-E5DF-36C55DD13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CBB1D7-A279-244D-4F3C-AFC4367E3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1568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DE732E-2C84-7F8C-5EAF-C0109D191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06C3AFB-92CB-A380-05B9-78739499A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4A1A02A-A8A2-7963-0C42-6D58BB4C1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2523A7B-E4BF-FCD8-00CF-241804956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A4A9F73-2941-75C0-D32D-7D200513C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812283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690E15-E5AF-4218-9F4C-856C1124F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0E5DF2-BEEB-89F4-44DC-72BDEF6580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8E0D4AC-8732-3426-42CA-421FB64148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96CE021-77EC-76AA-18FB-31121004A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FD75027-E4E6-1E7F-034A-13CE76B74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732B67E-1DF3-DC75-7143-2406437C9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733325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75C982-99BF-D7AC-84DE-9265BC082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EC9C23D-50B5-EDEE-3D5F-7EF9F12B8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16A6421-209B-28D8-C50A-ACEDC723B9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68E1E52-F8C8-F8AB-A005-4B3D0CE126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B6C926B-AAF9-F047-09E1-81AEDA0B8F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C997A74-B3EC-7D2A-E011-B9C0F7210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CDEB8B3-EC9F-236A-B7CD-ABFCFC5FE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65A3369-9732-9690-FACF-B548FEEBF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916236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F31F2D-493A-EEA8-37DB-4753968C6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5AE93E8-1113-9566-54DD-4DD7D4851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94B4C8D-6B18-AE46-B615-F4FB88BAD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496636F-F6F5-42D9-9B8E-2F3E3FA7E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017231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55F97B8-7F4D-B025-1E43-3C8C05362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A6D10F6-AF40-1035-5991-95F618021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4A81769-FC64-E727-C9E2-96999384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194309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50D1E8-C894-E4BF-5806-9DAA5EEE8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5A9EA6-CBB4-05A1-CB16-8C710A38F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5050E9F-676B-8F96-8939-BF8005C914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A9769A-5236-5208-5E07-DD9F6D85B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0DD005E-84AC-42E6-461A-9E56A604A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9E1FC6E-8B5A-9FAB-BFBB-90D7D6B0C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552085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D3E320-D5C5-D134-3032-945A13208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2EDE6ED-A6C2-AC90-3720-5AF15B0823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3830F97-2B1E-857F-ED64-B3BC15936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1730D2A-6A1F-797A-C386-325B523EF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9A6324-C580-3CD3-AABE-FF93A7727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A4B5841-C7CB-44A8-889E-889767F18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108247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2E9A66-6DB5-A426-9264-AFD18CD09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CD01236-2813-3A1F-2AF1-16D611B61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2D58DA8-32E7-16F1-2417-2A74CCFCE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2B6056F-716F-429C-93EA-347062ADF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F2E5AB-523C-693C-FDFA-654765E22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089637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B291E36-753B-F433-B38E-3DD3A2594B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66326E3-C615-BF0C-F78A-143E61106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5D65D5F-FC38-E4E7-0692-2760C0EA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3C7F765-EBF4-C02B-B5D8-9E278F3D2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5803916-7CA5-65FA-7E0E-C5D6EC3F1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505873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4600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slideLayout" Target="../slideLayouts/slideLayout59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1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48.xml"/><Relationship Id="rId16" Type="http://schemas.openxmlformats.org/officeDocument/2006/relationships/slideLayout" Target="../slideLayouts/slideLayout62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56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slideLayout" Target="../slideLayouts/slideLayout6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slideLayout" Target="../slideLayouts/slideLayout7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slideLayout" Target="../slideLayouts/slideLayout89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827" r:id="rId13"/>
    <p:sldLayoutId id="2147483826" r:id="rId14"/>
    <p:sldLayoutId id="2147483709" r:id="rId15"/>
    <p:sldLayoutId id="2147483757" r:id="rId16"/>
    <p:sldLayoutId id="2147483758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7578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2" r:id="rId15"/>
    <p:sldLayoutId id="2147483793" r:id="rId16"/>
    <p:sldLayoutId id="21474838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C0EE843-84EB-3302-CABD-870059708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B10F441-E29E-9FA5-DF5F-1E230AC4A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43F894E-41C1-4471-E8FB-C90D9B337A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2ADC301-FE66-85DD-140B-7A85AB96C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2B9EBD5-71DC-B540-B608-03CE261553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8008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361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70166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755" r:id="rId13"/>
    <p:sldLayoutId id="214748377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3494544-1146-7A03-FAA7-0F621DA0B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E8DC655-27E8-AEE0-2A1A-2A44B41C5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6676328-D6EE-B456-2CC1-560965542F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E3859E1-CDCF-5D2B-CB79-E4918E737B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07EB65-300F-6D74-AC67-969DF6B8F5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842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9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4000">
              <a:srgbClr val="7030A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AF707B2-9C0C-D666-8E6B-4CE5BB29BA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2AF351-9BEF-1964-E6D5-393F573815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Quarta feira de Cinzas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05/03/2025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93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me encontro em meio a leões, que, famintos, devoram os homens; os seus dentes são lanças e flechas, suas línguas, espadas cortantes.</a:t>
            </a: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A31487-44F2-1ECE-6102-9678114E12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19D56C-6DEB-C510-3B70-215C67FC7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i="0" dirty="0">
              <a:solidFill>
                <a:srgbClr val="333333"/>
              </a:solidFill>
              <a:effectLst/>
            </a:endParaRPr>
          </a:p>
          <a:p>
            <a:r>
              <a:rPr lang="pt-BR" b="1" i="0" dirty="0">
                <a:solidFill>
                  <a:srgbClr val="333333"/>
                </a:solidFill>
                <a:effectLst/>
              </a:rPr>
              <a:t>Ó Deus, vós tendes compaixão de todos</a:t>
            </a:r>
            <a:br>
              <a:rPr lang="pt-BR" b="1" i="0" dirty="0">
                <a:solidFill>
                  <a:srgbClr val="333333"/>
                </a:solidFill>
                <a:effectLst/>
              </a:rPr>
            </a:br>
            <a:r>
              <a:rPr lang="pt-BR" b="1" i="0" dirty="0">
                <a:solidFill>
                  <a:srgbClr val="333333"/>
                </a:solidFill>
                <a:effectLst/>
              </a:rPr>
              <a:t>e nada do que criastes desprezais: perdoais nossos pecados pela penitência porque sois o senhor nosso Deus</a:t>
            </a:r>
            <a:endParaRPr lang="pt-BR" b="1" dirty="0"/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073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000" b="1" i="1" dirty="0"/>
              <a:t>Misericórdia, ó Senhor, pois pecamos!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Jesus Cristo, sois bendito sois ungido de Deus Pai!</a:t>
            </a:r>
          </a:p>
          <a:p>
            <a:r>
              <a:rPr lang="pt-BR" i="1" dirty="0"/>
              <a:t>Oxalá ouvísseis hoje a sua vós: Não fecheis o coração como em Meriba!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99000">
              <a:srgbClr val="CC99FF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D478C6-B608-E175-B57E-D7A6787712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25C6F6-09B3-6D76-F5DC-CDE1CA2D6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27901"/>
            <a:ext cx="7886700" cy="560219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t-BR" sz="7200" b="1" dirty="0"/>
              <a:t>Canto para distribuição de Cinzas</a:t>
            </a:r>
          </a:p>
        </p:txBody>
      </p:sp>
    </p:spTree>
    <p:extLst>
      <p:ext uri="{BB962C8B-B14F-4D97-AF65-F5344CB8AC3E}">
        <p14:creationId xmlns:p14="http://schemas.microsoft.com/office/powerpoint/2010/main" val="34082936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FD281B-5B52-A790-AE55-13F7F5D725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3617089-4970-0ACC-E1B7-603B3FB33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49" y="175098"/>
            <a:ext cx="8920263" cy="6585625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5500" b="0" i="0" dirty="0">
                <a:solidFill>
                  <a:srgbClr val="000000"/>
                </a:solidFill>
                <a:effectLst/>
              </a:rPr>
              <a:t>Converter ao Evangelho, Na palavra acreditar,  Caridade e penitência, Quem as cinzas abraçar. Não esqueças: somos pó e ao pó vamos voltar. </a:t>
            </a:r>
            <a:br>
              <a:rPr lang="pt-BR" sz="5500" dirty="0"/>
            </a:br>
            <a:r>
              <a:rPr lang="pt-BR" sz="5500" b="1" i="0" dirty="0">
                <a:solidFill>
                  <a:srgbClr val="000000"/>
                </a:solidFill>
                <a:effectLst/>
              </a:rPr>
              <a:t>Não esqueças: somos pó e ao pó vamos voltar</a:t>
            </a:r>
            <a:endParaRPr lang="pt-BR" sz="5500" b="1" dirty="0"/>
          </a:p>
        </p:txBody>
      </p:sp>
    </p:spTree>
    <p:extLst>
      <p:ext uri="{BB962C8B-B14F-4D97-AF65-F5344CB8AC3E}">
        <p14:creationId xmlns:p14="http://schemas.microsoft.com/office/powerpoint/2010/main" val="398916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Deus não quer a morte de ninguém, mas que se volte, viva e faça o bem.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265B38-C9C5-1692-2B7A-188801A736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ED5E24-4C59-70E6-4F02-2315CAE20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281" y="252919"/>
            <a:ext cx="8735437" cy="641052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5500" b="0" i="0" dirty="0">
                <a:solidFill>
                  <a:srgbClr val="000000"/>
                </a:solidFill>
                <a:effectLst/>
              </a:rPr>
              <a:t>Não as vestes, mas o peito O Senhor manda rasgar.</a:t>
            </a:r>
            <a:br>
              <a:rPr lang="pt-BR" sz="5500" dirty="0"/>
            </a:br>
            <a:r>
              <a:rPr lang="pt-BR" sz="5500" b="0" i="0" dirty="0">
                <a:solidFill>
                  <a:srgbClr val="000000"/>
                </a:solidFill>
                <a:effectLst/>
              </a:rPr>
              <a:t>"Jejuai, mudai de vida Em sua face a chorar."</a:t>
            </a:r>
            <a:br>
              <a:rPr lang="pt-BR" sz="5500" dirty="0"/>
            </a:br>
            <a:r>
              <a:rPr lang="pt-BR" sz="5500" b="0" i="0" dirty="0">
                <a:solidFill>
                  <a:srgbClr val="000000"/>
                </a:solidFill>
                <a:effectLst/>
              </a:rPr>
              <a:t>Não esqueças: somos pó e ao pó vamos voltar. </a:t>
            </a:r>
            <a:br>
              <a:rPr lang="pt-BR" sz="5500" dirty="0"/>
            </a:br>
            <a:r>
              <a:rPr lang="pt-BR" sz="5500" b="1" i="0" dirty="0">
                <a:solidFill>
                  <a:srgbClr val="000000"/>
                </a:solidFill>
                <a:effectLst/>
              </a:rPr>
              <a:t>Não esqueças: somos pó e ao pó vamos voltar.</a:t>
            </a:r>
            <a:endParaRPr lang="pt-BR" sz="5500" b="1" dirty="0"/>
          </a:p>
        </p:txBody>
      </p:sp>
    </p:spTree>
    <p:extLst>
      <p:ext uri="{BB962C8B-B14F-4D97-AF65-F5344CB8AC3E}">
        <p14:creationId xmlns:p14="http://schemas.microsoft.com/office/powerpoint/2010/main" val="24875157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4F5258-12F1-5773-B799-0056E15918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07A5C0-1835-CD4D-FAD6-7ADAC081B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826" y="389106"/>
            <a:ext cx="8725710" cy="632297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5500" b="0" i="0" dirty="0">
                <a:solidFill>
                  <a:srgbClr val="000000"/>
                </a:solidFill>
                <a:effectLst/>
              </a:rPr>
              <a:t>Quão bondoso é nosso Deus, Inclinado a perdoar.</a:t>
            </a:r>
            <a:br>
              <a:rPr lang="pt-BR" sz="5500" dirty="0"/>
            </a:br>
            <a:r>
              <a:rPr lang="pt-BR" sz="5500" b="0" i="0" dirty="0">
                <a:solidFill>
                  <a:srgbClr val="000000"/>
                </a:solidFill>
                <a:effectLst/>
              </a:rPr>
              <a:t>Quem dos males se arrepende, Compaixão vai encontrar.</a:t>
            </a:r>
            <a:br>
              <a:rPr lang="pt-BR" sz="5500" dirty="0"/>
            </a:br>
            <a:r>
              <a:rPr lang="pt-BR" sz="5500" b="0" i="0" dirty="0">
                <a:solidFill>
                  <a:srgbClr val="000000"/>
                </a:solidFill>
                <a:effectLst/>
              </a:rPr>
              <a:t>Não esqueças: somos pó e ao pó vamos voltar.</a:t>
            </a:r>
            <a:br>
              <a:rPr lang="pt-BR" sz="5500" dirty="0"/>
            </a:br>
            <a:r>
              <a:rPr lang="pt-BR" sz="5500" b="1" i="0" dirty="0">
                <a:solidFill>
                  <a:srgbClr val="000000"/>
                </a:solidFill>
                <a:effectLst/>
              </a:rPr>
              <a:t>Não esqueças: somos pó e ao pó vamos voltar. </a:t>
            </a:r>
            <a:endParaRPr lang="pt-BR" sz="5500" b="1" dirty="0"/>
          </a:p>
        </p:txBody>
      </p:sp>
    </p:spTree>
    <p:extLst>
      <p:ext uri="{BB962C8B-B14F-4D97-AF65-F5344CB8AC3E}">
        <p14:creationId xmlns:p14="http://schemas.microsoft.com/office/powerpoint/2010/main" val="8485978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446A1C-B8EF-9F52-53F1-8EA3FDBD08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15E1AB-D35D-D180-3BBE-817C879CA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3" y="262647"/>
            <a:ext cx="8540885" cy="6391072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5500" b="0" i="0" dirty="0">
                <a:solidFill>
                  <a:srgbClr val="000000"/>
                </a:solidFill>
                <a:effectLst/>
              </a:rPr>
              <a:t>Chora e diz o sacerdote Entre a porta e o altar: "Pela vida do meu povo Vão meus lábios suplicar."</a:t>
            </a:r>
            <a:br>
              <a:rPr lang="pt-BR" sz="5500" dirty="0"/>
            </a:br>
            <a:r>
              <a:rPr lang="pt-BR" sz="5500" b="0" i="0" dirty="0">
                <a:solidFill>
                  <a:srgbClr val="000000"/>
                </a:solidFill>
                <a:effectLst/>
              </a:rPr>
              <a:t>Não esqueças: somos pó e ao pó vamos voltar.</a:t>
            </a:r>
            <a:br>
              <a:rPr lang="pt-BR" sz="5500" dirty="0"/>
            </a:br>
            <a:r>
              <a:rPr lang="pt-BR" sz="5500" b="1" i="0" dirty="0">
                <a:solidFill>
                  <a:srgbClr val="000000"/>
                </a:solidFill>
                <a:effectLst/>
              </a:rPr>
              <a:t>Não esqueças: somos pó e ao pó vamos voltar. </a:t>
            </a:r>
            <a:endParaRPr lang="pt-BR" sz="5500" b="1" dirty="0"/>
          </a:p>
        </p:txBody>
      </p:sp>
    </p:spTree>
    <p:extLst>
      <p:ext uri="{BB962C8B-B14F-4D97-AF65-F5344CB8AC3E}">
        <p14:creationId xmlns:p14="http://schemas.microsoft.com/office/powerpoint/2010/main" val="18890317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B7357F-0C4D-F6EC-3E82-4855A1886B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1F77100-35B1-EADE-B762-D58DDF234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097" y="311285"/>
            <a:ext cx="8774349" cy="636188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5500" b="0" i="0" dirty="0">
                <a:solidFill>
                  <a:srgbClr val="000000"/>
                </a:solidFill>
                <a:effectLst/>
              </a:rPr>
              <a:t>Convertei-vos, povo meu, Do Senhor vamos lembrar. </a:t>
            </a:r>
            <a:br>
              <a:rPr lang="pt-BR" sz="5500" dirty="0"/>
            </a:br>
            <a:r>
              <a:rPr lang="pt-BR" sz="5500" b="0" i="0" dirty="0">
                <a:solidFill>
                  <a:srgbClr val="000000"/>
                </a:solidFill>
                <a:effectLst/>
              </a:rPr>
              <a:t>Eis o tempo prometido, As ovelhas vem salvar. </a:t>
            </a:r>
            <a:br>
              <a:rPr lang="pt-BR" sz="5500" dirty="0"/>
            </a:br>
            <a:r>
              <a:rPr lang="pt-BR" sz="5500" b="0" i="0" dirty="0">
                <a:solidFill>
                  <a:srgbClr val="000000"/>
                </a:solidFill>
                <a:effectLst/>
              </a:rPr>
              <a:t>Não esqueças: somos pó e ao pó vamos voltar. </a:t>
            </a:r>
            <a:br>
              <a:rPr lang="pt-BR" sz="5500" dirty="0"/>
            </a:br>
            <a:r>
              <a:rPr lang="pt-BR" sz="5500" b="1" i="0" dirty="0">
                <a:solidFill>
                  <a:srgbClr val="000000"/>
                </a:solidFill>
                <a:effectLst/>
              </a:rPr>
              <a:t>Não esqueças: somos pó e ao pó vamos voltar.</a:t>
            </a:r>
            <a:endParaRPr lang="pt-BR" sz="5500" b="1" dirty="0"/>
          </a:p>
        </p:txBody>
      </p:sp>
    </p:spTree>
    <p:extLst>
      <p:ext uri="{BB962C8B-B14F-4D97-AF65-F5344CB8AC3E}">
        <p14:creationId xmlns:p14="http://schemas.microsoft.com/office/powerpoint/2010/main" val="33521045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6C0D72-87A4-63C0-A23D-B6EE92758F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DE31B0-6727-FF0E-8340-74744B472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097" y="311285"/>
            <a:ext cx="8774349" cy="636188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5500" b="1" dirty="0"/>
          </a:p>
        </p:txBody>
      </p:sp>
    </p:spTree>
    <p:extLst>
      <p:ext uri="{BB962C8B-B14F-4D97-AF65-F5344CB8AC3E}">
        <p14:creationId xmlns:p14="http://schemas.microsoft.com/office/powerpoint/2010/main" val="3971097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9"/>
            <a:ext cx="7886700" cy="760544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3736" y="1281868"/>
            <a:ext cx="8482518" cy="540103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Senhor, tende piedade de nós!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525294"/>
            <a:ext cx="8148166" cy="5797128"/>
          </a:xfrm>
          <a:noFill/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6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Oração da Campanha da Fraternidade </a:t>
            </a:r>
          </a:p>
          <a:p>
            <a:pPr marL="0" indent="0" algn="ctr">
              <a:buNone/>
            </a:pPr>
            <a:r>
              <a:rPr lang="pt-BR" sz="6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790A5E-2B1E-857F-4033-89BD2A4106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EACB29-BB99-6703-A880-263A97906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374" y="136187"/>
            <a:ext cx="8618707" cy="652726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55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Ó Deus, nosso Pai, ao contemplar o trabalho de tuas mãos, viste que tudo era muito bom! O nosso pecado, porém, feriu a beleza de tua obra, e hoje experimentamos suas consequências.</a:t>
            </a:r>
            <a:endParaRPr lang="pt-BR" sz="5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4938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4552" y="107004"/>
            <a:ext cx="8842443" cy="6634264"/>
          </a:xfrm>
        </p:spPr>
        <p:txBody>
          <a:bodyPr>
            <a:normAutofit lnSpcReduction="10000"/>
          </a:bodyPr>
          <a:lstStyle/>
          <a:p>
            <a:r>
              <a:rPr lang="pt-BR" b="1" i="1" dirty="0">
                <a:effectLst/>
              </a:rPr>
              <a:t>Por Jesus, teu Filho e nosso irmão, humildemente te pedimos: dá-nos, nesta Quaresma, a graça do sincero arrependimento e da conversão de nossas atitudes.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4CE22F-AC15-7084-3369-86A5911C38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062008-3FF6-63B0-9277-48C351C96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457200"/>
            <a:ext cx="8608422" cy="6146800"/>
          </a:xfrm>
        </p:spPr>
        <p:txBody>
          <a:bodyPr>
            <a:normAutofit/>
          </a:bodyPr>
          <a:lstStyle/>
          <a:p>
            <a:r>
              <a:rPr lang="pt-BR" b="1" i="1" dirty="0">
                <a:effectLst/>
              </a:rPr>
              <a:t>Que o teu Espírito Santo reacenda em nós a consciência da missão que de ti recebemos: cultivar e guardar a Criação, no cuidado e no respeito à vida.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345208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EBF2C3-C493-ED04-B097-ED0B46357E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862FEC-57AD-3DE2-0CDD-208716780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457200"/>
            <a:ext cx="8608422" cy="6146800"/>
          </a:xfrm>
        </p:spPr>
        <p:txBody>
          <a:bodyPr>
            <a:normAutofit fontScale="92500" lnSpcReduction="20000"/>
          </a:bodyPr>
          <a:lstStyle/>
          <a:p>
            <a:r>
              <a:rPr lang="pt-BR" b="1" i="1" dirty="0">
                <a:effectLst/>
              </a:rPr>
              <a:t>Faz de nós, ó Deus, promotores da solidariedade e da justiça. Enquanto peregrinos, habitamos e construímos nossa Casa Comum, na esperança de um dia sermos acolhidos na Casa que preparaste para nós no Céu. Amém!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0706611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4F764A-82B6-78B4-098B-951B9D0ED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29720C-8A26-04B9-9D35-0F4D1264C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457200"/>
            <a:ext cx="8608422" cy="6146800"/>
          </a:xfrm>
        </p:spPr>
        <p:txBody>
          <a:bodyPr>
            <a:norm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3681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BC6C35-3A80-6EA4-AFDD-7DEFFA2EA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4D6580-C31F-518F-B8B2-1F9C15431D5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617367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357DC4C-A3DF-ED68-E2E0-A3EB5A909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r>
              <a:rPr lang="pt-BR" b="0" i="0" dirty="0">
                <a:effectLst/>
              </a:rPr>
              <a:t>Sê bendito, Senhor, para sempre Pelos frutos das nossas jornadas! Repartidos na mesa do </a:t>
            </a:r>
            <a:r>
              <a:rPr lang="pt-BR" b="0" i="0" dirty="0" err="1">
                <a:effectLst/>
              </a:rPr>
              <a:t>reinoAnunciam</a:t>
            </a:r>
            <a:r>
              <a:rPr lang="pt-BR" b="0" i="0" dirty="0">
                <a:effectLst/>
              </a:rPr>
              <a:t> a paz almejada!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99956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1" i="0" dirty="0">
                <a:effectLst/>
              </a:rPr>
              <a:t>Senhor da vida</a:t>
            </a:r>
            <a:br>
              <a:rPr lang="pt-BR" b="1" dirty="0"/>
            </a:br>
            <a:r>
              <a:rPr lang="pt-BR" b="1" i="0" dirty="0">
                <a:effectLst/>
              </a:rPr>
              <a:t>Tu és a nossa salvação!</a:t>
            </a:r>
            <a:br>
              <a:rPr lang="pt-BR" b="1" dirty="0"/>
            </a:br>
            <a:r>
              <a:rPr lang="pt-BR" b="1" i="0" dirty="0">
                <a:effectLst/>
              </a:rPr>
              <a:t>Ao prepararmos a tua mesa Em ti buscamos ressurreição!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0" i="0" dirty="0">
                <a:effectLst/>
              </a:rPr>
              <a:t>Sê bendito, Senhor, para sempre Pelos mares, os rios e as fontes! Nos recordam a tua justiça Que nos leva a um novo horizonte!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i="0" dirty="0">
                <a:effectLst/>
              </a:rPr>
              <a:t>Senhor da vida</a:t>
            </a:r>
            <a:br>
              <a:rPr lang="pt-BR" b="1" dirty="0"/>
            </a:br>
            <a:r>
              <a:rPr lang="pt-BR" b="1" i="0" dirty="0">
                <a:effectLst/>
              </a:rPr>
              <a:t>Tu és a nossa salvação!</a:t>
            </a:r>
            <a:br>
              <a:rPr lang="pt-BR" b="1" dirty="0"/>
            </a:br>
            <a:r>
              <a:rPr lang="pt-BR" b="1" i="0" dirty="0">
                <a:effectLst/>
              </a:rPr>
              <a:t>Ao prepararmos a tua mesa Em ti buscamos ressurreição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790293-6671-F610-C5E6-13ECDDD361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FD1978-C87B-D37C-DF8D-0DE3C8CCA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875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Espirito Santo!</a:t>
            </a:r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8200" b="1" i="1" dirty="0"/>
              <a:t>Canto de </a:t>
            </a:r>
          </a:p>
          <a:p>
            <a:r>
              <a:rPr lang="pt-BR" sz="8200" b="1" i="1" dirty="0"/>
              <a:t>Entrada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94554" y="136187"/>
            <a:ext cx="8725710" cy="6390181"/>
          </a:xfrm>
        </p:spPr>
        <p:txBody>
          <a:bodyPr>
            <a:noAutofit/>
          </a:bodyPr>
          <a:lstStyle/>
          <a:p>
            <a:r>
              <a:rPr lang="pt-BR" sz="7200" b="1" i="1" dirty="0"/>
              <a:t>Anunciamos Senhor, a vossa morte, e proclamamos a vossa ressurreição. Vinde Senhor Jesus!</a:t>
            </a:r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 </a:t>
            </a:r>
            <a:endParaRPr lang="pt-BR" sz="8800" dirty="0"/>
          </a:p>
          <a:p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Fazei de nós</a:t>
            </a:r>
          </a:p>
          <a:p>
            <a:r>
              <a:rPr lang="pt-BR" sz="8800" b="1" i="1" dirty="0"/>
              <a:t> uma perfeita oferenda!</a:t>
            </a:r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Lembrai vos ó Pai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A2C852-7666-C9AB-3CB4-8D48BF56B0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90C3A5-10CE-37B5-D9B7-7B4A60527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099" y="136188"/>
            <a:ext cx="8852170" cy="6498076"/>
          </a:xfrm>
        </p:spPr>
        <p:txBody>
          <a:bodyPr anchor="ctr">
            <a:noAutofit/>
          </a:bodyPr>
          <a:lstStyle/>
          <a:p>
            <a:endParaRPr lang="pt-BR" sz="5700" b="1" i="0" dirty="0">
              <a:solidFill>
                <a:srgbClr val="333333"/>
              </a:solidFill>
              <a:effectLst/>
            </a:endParaRPr>
          </a:p>
          <a:p>
            <a:r>
              <a:rPr lang="pt-BR" b="1" i="0" dirty="0">
                <a:solidFill>
                  <a:srgbClr val="333333"/>
                </a:solidFill>
                <a:effectLst/>
              </a:rPr>
              <a:t>Ó Deus, vós tendes compaixão de todos</a:t>
            </a:r>
            <a:br>
              <a:rPr lang="pt-BR" b="1" i="0" dirty="0">
                <a:solidFill>
                  <a:srgbClr val="333333"/>
                </a:solidFill>
                <a:effectLst/>
              </a:rPr>
            </a:br>
            <a:r>
              <a:rPr lang="pt-BR" b="1" i="0" dirty="0">
                <a:solidFill>
                  <a:srgbClr val="333333"/>
                </a:solidFill>
                <a:effectLst/>
              </a:rPr>
              <a:t>e nada do que criastes desprezais: perdoais nossos pecados pela penitência porque sois o senhor nosso Deus.</a:t>
            </a:r>
            <a:endParaRPr lang="pt-BR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204241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0" dirty="0">
                <a:effectLst/>
              </a:rPr>
              <a:t>O que medita dia e noite na lei do senhor,</a:t>
            </a:r>
            <a:br>
              <a:rPr lang="pt-BR" sz="6600" b="1" i="0" dirty="0">
                <a:effectLst/>
              </a:rPr>
            </a:br>
            <a:r>
              <a:rPr lang="pt-BR" sz="6600" b="1" i="0" dirty="0">
                <a:effectLst/>
              </a:rPr>
              <a:t>dará seu fruto em tempo</a:t>
            </a:r>
            <a:r>
              <a:rPr lang="pt-BR" sz="6600" b="1" dirty="0"/>
              <a:t>, Deus o conduz pelo caminho.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0" i="0" dirty="0">
                <a:solidFill>
                  <a:srgbClr val="333333"/>
                </a:solidFill>
                <a:effectLst/>
              </a:rPr>
              <a:t>Feliz é todo aquele que não anda</a:t>
            </a:r>
            <a:br>
              <a:rPr lang="pt-BR" dirty="0"/>
            </a:br>
            <a:r>
              <a:rPr lang="pt-BR" b="0" i="0" dirty="0">
                <a:solidFill>
                  <a:srgbClr val="333333"/>
                </a:solidFill>
                <a:effectLst/>
              </a:rPr>
              <a:t>conforme os conselhos dos perversos;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6000" b="1" i="0">
                <a:effectLst/>
              </a:rPr>
              <a:t>O que medita dia e noite na lei do senhor,</a:t>
            </a:r>
            <a:br>
              <a:rPr lang="pt-BR" sz="6000" b="1" i="0">
                <a:effectLst/>
              </a:rPr>
            </a:br>
            <a:r>
              <a:rPr lang="pt-BR" sz="6000" b="1" i="0">
                <a:effectLst/>
              </a:rPr>
              <a:t>dará seu fruto em tempo</a:t>
            </a:r>
            <a:r>
              <a:rPr lang="pt-BR" sz="6000" b="1"/>
              <a:t>, Deus o conduz pelo caminho.</a:t>
            </a:r>
            <a:endParaRPr lang="pt-BR" sz="6000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0" i="0" dirty="0">
                <a:solidFill>
                  <a:srgbClr val="333333"/>
                </a:solidFill>
                <a:effectLst/>
              </a:rPr>
              <a:t>Que não entra no caminho dos malvados,</a:t>
            </a:r>
            <a:br>
              <a:rPr lang="pt-BR" dirty="0"/>
            </a:br>
            <a:r>
              <a:rPr lang="pt-BR" b="0" i="0" dirty="0">
                <a:solidFill>
                  <a:srgbClr val="333333"/>
                </a:solidFill>
                <a:effectLst/>
              </a:rPr>
              <a:t>nem junto aos zombadores vai sentar-se;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6000" b="1" i="0">
                <a:effectLst/>
              </a:rPr>
              <a:t>O que medita dia e noite na lei do senhor,</a:t>
            </a:r>
            <a:br>
              <a:rPr lang="pt-BR" sz="6000" b="1" i="0">
                <a:effectLst/>
              </a:rPr>
            </a:br>
            <a:r>
              <a:rPr lang="pt-BR" sz="6000" b="1" i="0">
                <a:effectLst/>
              </a:rPr>
              <a:t>dará seu fruto em tempo</a:t>
            </a:r>
            <a:r>
              <a:rPr lang="pt-BR" sz="6000" b="1"/>
              <a:t>, Deus o conduz pelo caminho.</a:t>
            </a:r>
            <a:endParaRPr lang="pt-BR" sz="6000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0" i="0" dirty="0">
                <a:solidFill>
                  <a:srgbClr val="333333"/>
                </a:solidFill>
                <a:effectLst/>
              </a:rPr>
              <a:t>Mas encontra seu prazer na lei de deus</a:t>
            </a:r>
            <a:br>
              <a:rPr lang="pt-BR" dirty="0"/>
            </a:br>
            <a:r>
              <a:rPr lang="pt-BR" b="0" i="0" dirty="0">
                <a:solidFill>
                  <a:srgbClr val="333333"/>
                </a:solidFill>
                <a:effectLst/>
              </a:rPr>
              <a:t>e a medita, dia e noite, sem cessar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6000" b="1" i="0" dirty="0">
                <a:effectLst/>
              </a:rPr>
              <a:t>O que medita dia e noite na lei do senhor,</a:t>
            </a:r>
            <a:br>
              <a:rPr lang="pt-BR" sz="6000" b="1" i="0" dirty="0">
                <a:effectLst/>
              </a:rPr>
            </a:br>
            <a:r>
              <a:rPr lang="pt-BR" sz="6000" b="1" i="0" dirty="0">
                <a:effectLst/>
              </a:rPr>
              <a:t>dará seu fruto em tempo</a:t>
            </a:r>
            <a:r>
              <a:rPr lang="pt-BR" sz="6000" b="1" dirty="0"/>
              <a:t>, Deus o conduz pelo caminho.</a:t>
            </a:r>
            <a:endParaRPr lang="pt-BR" sz="6000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0" i="0" dirty="0">
                <a:solidFill>
                  <a:srgbClr val="333333"/>
                </a:solidFill>
                <a:effectLst/>
              </a:rPr>
              <a:t>Eis que ele é semelhante a uma árvore</a:t>
            </a:r>
            <a:br>
              <a:rPr lang="pt-BR" dirty="0"/>
            </a:br>
            <a:r>
              <a:rPr lang="pt-BR" b="0" i="0" dirty="0">
                <a:solidFill>
                  <a:srgbClr val="333333"/>
                </a:solidFill>
                <a:effectLst/>
              </a:rPr>
              <a:t>que à beira da torrente está plantada;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0" i="0" dirty="0">
                <a:effectLst/>
              </a:rPr>
              <a:t>Piedade, senhor, piedade,</a:t>
            </a:r>
            <a:br>
              <a:rPr lang="pt-BR" dirty="0"/>
            </a:br>
            <a:r>
              <a:rPr lang="pt-BR" b="0" i="0" dirty="0">
                <a:effectLst/>
              </a:rPr>
              <a:t>pois em vós se abriga a Minh 'alma!</a:t>
            </a:r>
            <a:br>
              <a:rPr lang="pt-BR" dirty="0"/>
            </a:br>
            <a:r>
              <a:rPr lang="pt-BR" b="0" i="0" dirty="0">
                <a:effectLst/>
              </a:rPr>
              <a:t> De vossas asas, à sombra, me achego,</a:t>
            </a:r>
            <a:br>
              <a:rPr lang="pt-BR" dirty="0"/>
            </a:br>
            <a:r>
              <a:rPr lang="pt-BR" b="0" i="0" dirty="0">
                <a:effectLst/>
              </a:rPr>
              <a:t>até que passe a tormenta, senhor!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6000" b="1" i="0" dirty="0">
                <a:effectLst/>
              </a:rPr>
              <a:t>O que medita dia e noite na lei do senhor,</a:t>
            </a:r>
            <a:br>
              <a:rPr lang="pt-BR" sz="6000" b="1" i="0" dirty="0">
                <a:effectLst/>
              </a:rPr>
            </a:br>
            <a:r>
              <a:rPr lang="pt-BR" sz="6000" b="1" i="0" dirty="0">
                <a:effectLst/>
              </a:rPr>
              <a:t>dará seu fruto em tempo</a:t>
            </a:r>
            <a:r>
              <a:rPr lang="pt-BR" sz="6000" b="1" dirty="0"/>
              <a:t>, Deus o conduz pelo caminho.</a:t>
            </a:r>
            <a:endParaRPr lang="pt-BR" sz="6000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2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Ela sempre dá seus frutos a seu tempo,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 jamais as suas folhas vão murchar.</a:t>
            </a:r>
            <a:endParaRPr lang="pt-BR" sz="8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4B5FDA-9A37-6AD8-5A07-6A6884DB2C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F9EB059-D4F2-6FB9-4971-8E55CD7EB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6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 que medita dia e noite na lei do senhor,</a:t>
            </a:r>
            <a:br>
              <a:rPr lang="pt-BR" sz="6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dará seu fruto em tempo</a:t>
            </a: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Deus o conduz pelo caminho.</a:t>
            </a:r>
            <a:endParaRPr lang="pt-BR" sz="6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11128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97C865-C6B2-E339-3EFF-DC38614C3F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1F70318-0877-E4B5-DBAE-447660DB3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Pois deus vigia o caminho dos eleitos,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mas a estrada dos malvados leva a morte.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62171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440A6A-17FB-5C8D-D50D-BF0D9F1FCB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B4196F-7852-7540-7E94-B0AC26F96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 fontScale="92500"/>
          </a:bodyPr>
          <a:lstStyle/>
          <a:p>
            <a:pPr marL="0" indent="0" algn="ctr">
              <a:buNone/>
            </a:pPr>
            <a:r>
              <a:rPr lang="pt-BR" sz="71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 que medita dia e noite na lei do senhor,</a:t>
            </a:r>
            <a:br>
              <a:rPr lang="pt-BR" sz="71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1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dará seu fruto em tempo</a:t>
            </a:r>
            <a:r>
              <a:rPr lang="pt-BR" sz="7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Deus o conduz pelo caminho.</a:t>
            </a:r>
            <a:endParaRPr lang="pt-BR" sz="71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55026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A0BC1F-EB2F-AB35-2A66-0D7DC498FC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presentando a Campanha da Fraternidade 2025">
            <a:extLst>
              <a:ext uri="{FF2B5EF4-FFF2-40B4-BE49-F238E27FC236}">
                <a16:creationId xmlns:a16="http://schemas.microsoft.com/office/drawing/2014/main" id="{F662A273-8249-1DB4-7A37-07FDB7AE65F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2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205788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2EC222-E98A-E137-318B-46A091C612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7FC680-A6DE-9E4E-7470-4D0BEB5AA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7200" b="1" i="1" dirty="0"/>
              <a:t>Hino da Campanha da Fraternidade 2025</a:t>
            </a:r>
          </a:p>
        </p:txBody>
      </p:sp>
    </p:spTree>
    <p:extLst>
      <p:ext uri="{BB962C8B-B14F-4D97-AF65-F5344CB8AC3E}">
        <p14:creationId xmlns:p14="http://schemas.microsoft.com/office/powerpoint/2010/main" val="108580325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BA6A6A-8A48-9076-70B5-63CD8EFC2B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C70DACB-CE0B-601E-F62B-70B107171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010" y="326570"/>
            <a:ext cx="8745164" cy="6366059"/>
          </a:xfrm>
        </p:spPr>
        <p:txBody>
          <a:bodyPr anchor="ctr">
            <a:noAutofit/>
          </a:bodyPr>
          <a:lstStyle/>
          <a:p>
            <a:pPr fontAlgn="b"/>
            <a:r>
              <a:rPr lang="pt-BR" b="0" i="1" dirty="0">
                <a:effectLst/>
              </a:rPr>
              <a:t>O Cristo-Deus se fez humano nesta terra</a:t>
            </a:r>
            <a:br>
              <a:rPr lang="pt-BR" i="1" dirty="0"/>
            </a:br>
            <a:r>
              <a:rPr lang="pt-BR" b="0" i="1" dirty="0">
                <a:effectLst/>
              </a:rPr>
              <a:t>E às criaturas deu valor e atenção A vida plena, que no mundo já se espera</a:t>
            </a:r>
            <a:br>
              <a:rPr lang="pt-BR" i="1" dirty="0"/>
            </a:br>
            <a:r>
              <a:rPr lang="pt-BR" b="0" i="1" dirty="0">
                <a:effectLst/>
              </a:rPr>
              <a:t>Ganha sentido com a nossa redenção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90665679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83A5C4-54CD-FDE4-063D-C998B8DC4C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661A58-25EC-1721-8559-6EE863DBB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3" y="223736"/>
            <a:ext cx="8852170" cy="6507803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>
                <a:solidFill>
                  <a:srgbClr val="1F1F1F"/>
                </a:solidFill>
                <a:effectLst/>
              </a:rPr>
              <a:t>Ao entregar o Paraíso ao ser humano Deus contemplou sua beleza e seus dons Louvado seja nosso Pai, o Criador</a:t>
            </a:r>
            <a:br>
              <a:rPr lang="pt-BR" b="1" i="1" dirty="0"/>
            </a:br>
            <a:r>
              <a:rPr lang="pt-BR" b="1" i="1" dirty="0">
                <a:solidFill>
                  <a:srgbClr val="1F1F1F"/>
                </a:solidFill>
                <a:effectLst/>
              </a:rPr>
              <a:t>"Deus viu que tudo, tudo era muito bom!"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18361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32" y="252920"/>
            <a:ext cx="8871625" cy="6371616"/>
          </a:xfrm>
        </p:spPr>
        <p:txBody>
          <a:bodyPr anchor="ctr">
            <a:noAutofit/>
          </a:bodyPr>
          <a:lstStyle/>
          <a:p>
            <a:endParaRPr lang="pt-BR" sz="6000" b="1" i="0" dirty="0">
              <a:solidFill>
                <a:srgbClr val="333333"/>
              </a:solidFill>
              <a:effectLst/>
            </a:endParaRPr>
          </a:p>
          <a:p>
            <a:r>
              <a:rPr lang="pt-BR" sz="6000" b="1" i="0" dirty="0">
                <a:solidFill>
                  <a:srgbClr val="333333"/>
                </a:solidFill>
                <a:effectLst/>
              </a:rPr>
              <a:t>Ó Deus, vós tendes compaixão de todos</a:t>
            </a:r>
            <a:br>
              <a:rPr lang="pt-BR" sz="6000" b="1" i="0" dirty="0">
                <a:solidFill>
                  <a:srgbClr val="333333"/>
                </a:solidFill>
                <a:effectLst/>
              </a:rPr>
            </a:br>
            <a:r>
              <a:rPr lang="pt-BR" sz="6000" b="1" i="0" dirty="0">
                <a:solidFill>
                  <a:srgbClr val="333333"/>
                </a:solidFill>
                <a:effectLst/>
              </a:rPr>
              <a:t>e nada do que criastes desprezais: perdoais nossos pecados pela penitência porque sois o senhor nosso Deus.</a:t>
            </a:r>
            <a:endParaRPr lang="pt-BR" sz="6000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227CBD-FBA4-0E31-3842-6250E99284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3A23C1-8650-09E9-B381-21CA47DA7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70" y="107004"/>
            <a:ext cx="8861897" cy="6624535"/>
          </a:xfrm>
        </p:spPr>
        <p:txBody>
          <a:bodyPr anchor="ctr">
            <a:noAutofit/>
          </a:bodyPr>
          <a:lstStyle/>
          <a:p>
            <a:pPr fontAlgn="b"/>
            <a:r>
              <a:rPr lang="pt-BR" b="0" i="1" dirty="0">
                <a:solidFill>
                  <a:srgbClr val="1F1F1F"/>
                </a:solidFill>
                <a:effectLst/>
              </a:rPr>
              <a:t>No Universo tudo está interligado Nele vivemos e, com todos, "somos um"</a:t>
            </a:r>
            <a:br>
              <a:rPr lang="pt-BR" i="1" dirty="0"/>
            </a:br>
            <a:r>
              <a:rPr lang="pt-BR" b="0" i="1" dirty="0">
                <a:solidFill>
                  <a:srgbClr val="1F1F1F"/>
                </a:solidFill>
                <a:effectLst/>
              </a:rPr>
              <a:t>Nesta Quaresma, à conversão, somos chamados Cuidemos todos desta Casa, que é Comum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8152253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AAA147-083F-5A02-C9DD-C6D5BCC707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BA484A-0748-42B8-2CD6-E4BC8A252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endParaRPr lang="pt-BR" b="1" i="1" dirty="0">
              <a:solidFill>
                <a:srgbClr val="1F1F1F"/>
              </a:solidFill>
              <a:effectLst/>
            </a:endParaRPr>
          </a:p>
          <a:p>
            <a:pPr fontAlgn="b"/>
            <a:r>
              <a:rPr lang="pt-BR" b="1" i="1" dirty="0">
                <a:solidFill>
                  <a:srgbClr val="1F1F1F"/>
                </a:solidFill>
                <a:effectLst/>
              </a:rPr>
              <a:t>Ao entregar o Paraíso ao ser humano Deus contemplou sua beleza e seus dons Louvado seja nosso Pai, o Criador "Deus viu que tudo, tudo era muito bom!"</a:t>
            </a:r>
            <a:endParaRPr lang="pt-BR" b="1" i="1" dirty="0"/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71468399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9E88BF-B8A3-D301-9E26-B71B57C9D1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8ECDFC-0FC0-9AE8-07A9-5D2E67AE7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32" y="165370"/>
            <a:ext cx="8871625" cy="6517531"/>
          </a:xfrm>
        </p:spPr>
        <p:txBody>
          <a:bodyPr anchor="ctr">
            <a:noAutofit/>
          </a:bodyPr>
          <a:lstStyle/>
          <a:p>
            <a:pPr fontAlgn="b"/>
            <a:r>
              <a:rPr lang="pt-BR" b="0" i="1" dirty="0">
                <a:solidFill>
                  <a:srgbClr val="1F1F1F"/>
                </a:solidFill>
                <a:effectLst/>
              </a:rPr>
              <a:t>Há muito tempo, o louvor das criaturas Já se ouvia em um canto universal</a:t>
            </a:r>
            <a:br>
              <a:rPr lang="pt-BR" i="1" dirty="0"/>
            </a:br>
            <a:r>
              <a:rPr lang="pt-BR" b="0" i="1" dirty="0">
                <a:solidFill>
                  <a:srgbClr val="1F1F1F"/>
                </a:solidFill>
                <a:effectLst/>
              </a:rPr>
              <a:t>O seu autor, nova expressão ele inaugura</a:t>
            </a:r>
            <a:br>
              <a:rPr lang="pt-BR" i="1" dirty="0"/>
            </a:br>
            <a:r>
              <a:rPr lang="pt-BR" b="0" i="1" dirty="0">
                <a:solidFill>
                  <a:srgbClr val="1F1F1F"/>
                </a:solidFill>
                <a:effectLst/>
              </a:rPr>
              <a:t>"Fraternidade e Ecologia Integral"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19311016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9E30B0-DB47-AB0E-9ED7-519B0EC22C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F5B208-6285-95D6-4CAA-DCFC91C33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4" y="233464"/>
            <a:ext cx="8784076" cy="6439709"/>
          </a:xfrm>
        </p:spPr>
        <p:txBody>
          <a:bodyPr anchor="ctr">
            <a:noAutofit/>
          </a:bodyPr>
          <a:lstStyle/>
          <a:p>
            <a:pPr fontAlgn="b"/>
            <a:endParaRPr lang="pt-BR" b="1" i="1" dirty="0">
              <a:solidFill>
                <a:srgbClr val="1F1F1F"/>
              </a:solidFill>
              <a:effectLst/>
            </a:endParaRPr>
          </a:p>
          <a:p>
            <a:pPr fontAlgn="b"/>
            <a:r>
              <a:rPr lang="pt-BR" b="1" i="1" dirty="0">
                <a:solidFill>
                  <a:srgbClr val="1F1F1F"/>
                </a:solidFill>
                <a:effectLst/>
              </a:rPr>
              <a:t>Ao entregar o Paraíso ao ser humano Deus contemplou sua beleza e seus dons Louvado seja nosso Pai, o Criador "Deus viu que tudo, tudo era muito bom!"</a:t>
            </a:r>
            <a:endParaRPr lang="pt-BR" b="1" i="1" dirty="0"/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58731748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E073A0-E02C-A3CF-C90B-3D1588D95F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EA3A93-3CBD-7AE8-4C15-F0E3D1997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4" y="233464"/>
            <a:ext cx="8784076" cy="6439709"/>
          </a:xfrm>
        </p:spPr>
        <p:txBody>
          <a:bodyPr anchor="ctr">
            <a:noAutofit/>
          </a:bodyPr>
          <a:lstStyle/>
          <a:p>
            <a:pPr fontAlgn="b"/>
            <a:r>
              <a:rPr lang="pt-BR" b="0" i="1" dirty="0">
                <a:solidFill>
                  <a:srgbClr val="1F1F1F"/>
                </a:solidFill>
                <a:effectLst/>
              </a:rPr>
              <a:t>O ser humano transformou a realidade Causou maus-tratos, destruindo a natureza Abandonou a Lei de Deus e sua verdade</a:t>
            </a:r>
            <a:br>
              <a:rPr lang="pt-BR" i="1" dirty="0"/>
            </a:br>
            <a:r>
              <a:rPr lang="pt-BR" b="0" i="1" dirty="0">
                <a:solidFill>
                  <a:srgbClr val="1F1F1F"/>
                </a:solidFill>
                <a:effectLst/>
              </a:rPr>
              <a:t>Desrespeitando a criação e sua beleza</a:t>
            </a:r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284758346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7B0866-3749-AF23-CE01-A53D00FC77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A21987-EBBC-29DC-D0B6-2B72FEA35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4" y="233464"/>
            <a:ext cx="8784076" cy="6439709"/>
          </a:xfrm>
        </p:spPr>
        <p:txBody>
          <a:bodyPr anchor="ctr">
            <a:noAutofit/>
          </a:bodyPr>
          <a:lstStyle/>
          <a:p>
            <a:pPr fontAlgn="b"/>
            <a:endParaRPr lang="pt-BR" b="1" i="1" dirty="0">
              <a:solidFill>
                <a:srgbClr val="1F1F1F"/>
              </a:solidFill>
              <a:effectLst/>
            </a:endParaRPr>
          </a:p>
          <a:p>
            <a:pPr fontAlgn="b"/>
            <a:r>
              <a:rPr lang="pt-BR" b="1" i="1" dirty="0">
                <a:solidFill>
                  <a:srgbClr val="1F1F1F"/>
                </a:solidFill>
                <a:effectLst/>
              </a:rPr>
              <a:t>Ao entregar o Paraíso ao ser humano Deus contemplou sua beleza e seus dons Louvado seja nosso Pai, o Criador "Deus viu que tudo, tudo era muito bom!"</a:t>
            </a:r>
            <a:endParaRPr lang="pt-BR" b="1" i="1" dirty="0"/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265391587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4D3A63-EB57-AE31-1AA1-AFDCB6A0AF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C2CC09-8B7A-6D4C-2149-73B55062B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32" y="107004"/>
            <a:ext cx="8920264" cy="6566169"/>
          </a:xfrm>
        </p:spPr>
        <p:txBody>
          <a:bodyPr anchor="ctr">
            <a:noAutofit/>
          </a:bodyPr>
          <a:lstStyle/>
          <a:p>
            <a:pPr fontAlgn="b"/>
            <a:r>
              <a:rPr lang="pt-BR" sz="5900" b="0" i="1" dirty="0">
                <a:solidFill>
                  <a:srgbClr val="1F1F1F"/>
                </a:solidFill>
                <a:effectLst/>
              </a:rPr>
              <a:t>De toda a Terra em nossas mãos, eis o cuidado</a:t>
            </a:r>
            <a:br>
              <a:rPr lang="pt-BR" sz="5900" i="1" dirty="0"/>
            </a:br>
            <a:r>
              <a:rPr lang="pt-BR" sz="5900" b="0" i="1" dirty="0">
                <a:solidFill>
                  <a:srgbClr val="1F1F1F"/>
                </a:solidFill>
                <a:effectLst/>
              </a:rPr>
              <a:t>Nós somos todos responsáveis pela vida</a:t>
            </a:r>
            <a:br>
              <a:rPr lang="pt-BR" sz="5900" i="1" dirty="0"/>
            </a:br>
            <a:r>
              <a:rPr lang="pt-BR" sz="5900" b="0" i="1" dirty="0">
                <a:solidFill>
                  <a:srgbClr val="1F1F1F"/>
                </a:solidFill>
                <a:effectLst/>
              </a:rPr>
              <a:t>Enquanto aqui peregrinamos na esperança</a:t>
            </a:r>
            <a:br>
              <a:rPr lang="pt-BR" sz="5900" i="1" dirty="0"/>
            </a:br>
            <a:r>
              <a:rPr lang="pt-BR" sz="5900" b="0" i="1" dirty="0">
                <a:solidFill>
                  <a:srgbClr val="1F1F1F"/>
                </a:solidFill>
                <a:effectLst/>
              </a:rPr>
              <a:t>A criação em nova Páscoa é renascida.</a:t>
            </a:r>
            <a:endParaRPr lang="pt-BR" sz="5900" b="1" i="1" dirty="0"/>
          </a:p>
        </p:txBody>
      </p:sp>
    </p:spTree>
    <p:extLst>
      <p:ext uri="{BB962C8B-B14F-4D97-AF65-F5344CB8AC3E}">
        <p14:creationId xmlns:p14="http://schemas.microsoft.com/office/powerpoint/2010/main" val="326693049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AD6A6A-DFFE-929B-DB00-EC87844B39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DA834F-F928-E2F9-312B-5579ADB05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4" y="233464"/>
            <a:ext cx="8784076" cy="6439709"/>
          </a:xfrm>
        </p:spPr>
        <p:txBody>
          <a:bodyPr anchor="ctr">
            <a:noAutofit/>
          </a:bodyPr>
          <a:lstStyle/>
          <a:p>
            <a:pPr fontAlgn="b"/>
            <a:endParaRPr lang="pt-BR" b="1" i="1" dirty="0">
              <a:solidFill>
                <a:srgbClr val="1F1F1F"/>
              </a:solidFill>
              <a:effectLst/>
            </a:endParaRPr>
          </a:p>
          <a:p>
            <a:pPr fontAlgn="b"/>
            <a:r>
              <a:rPr lang="pt-BR" b="1" i="1" dirty="0">
                <a:solidFill>
                  <a:srgbClr val="1F1F1F"/>
                </a:solidFill>
                <a:effectLst/>
              </a:rPr>
              <a:t>Ao entregar o Paraíso ao ser humano Deus contemplou sua beleza e seus dons Louvado seja nosso Pai, o Criador "Deus viu que tudo, tudo era muito bom!"</a:t>
            </a:r>
            <a:endParaRPr lang="pt-BR" b="1" i="1" dirty="0"/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2760537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004" y="136187"/>
            <a:ext cx="8900809" cy="6605081"/>
          </a:xfrm>
        </p:spPr>
        <p:txBody>
          <a:bodyPr anchor="ctr">
            <a:noAutofit/>
          </a:bodyPr>
          <a:lstStyle/>
          <a:p>
            <a:r>
              <a:rPr lang="pt-BR" b="0" i="0" dirty="0">
                <a:solidFill>
                  <a:srgbClr val="131313"/>
                </a:solidFill>
                <a:effectLst/>
              </a:rPr>
              <a:t> Lanço um grito ao Senhor Deus Altíssimo, a este Deus que me dá todo o bem.  Que me envie do céu sua ajuda e confunda os meus opressores! Deus me envie sua graça e verdade.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004" y="272374"/>
            <a:ext cx="8832715" cy="6429983"/>
          </a:xfrm>
        </p:spPr>
        <p:txBody>
          <a:bodyPr anchor="ctr">
            <a:noAutofit/>
          </a:bodyPr>
          <a:lstStyle/>
          <a:p>
            <a:endParaRPr lang="pt-BR" b="1" i="0" dirty="0">
              <a:solidFill>
                <a:srgbClr val="333333"/>
              </a:solidFill>
              <a:effectLst/>
            </a:endParaRPr>
          </a:p>
          <a:p>
            <a:r>
              <a:rPr lang="pt-BR" b="1" i="0" dirty="0">
                <a:solidFill>
                  <a:srgbClr val="333333"/>
                </a:solidFill>
                <a:effectLst/>
              </a:rPr>
              <a:t>Ó Deus, vós tendes compaixão de todos</a:t>
            </a:r>
            <a:br>
              <a:rPr lang="pt-BR" b="1" i="0" dirty="0">
                <a:solidFill>
                  <a:srgbClr val="333333"/>
                </a:solidFill>
                <a:effectLst/>
              </a:rPr>
            </a:br>
            <a:r>
              <a:rPr lang="pt-BR" b="1" i="0" dirty="0">
                <a:solidFill>
                  <a:srgbClr val="333333"/>
                </a:solidFill>
                <a:effectLst/>
              </a:rPr>
              <a:t>e nada do que criastes desprezais: perdoais nossos pecados pela penitência porque sois o senhor nosso Deus</a:t>
            </a:r>
            <a:endParaRPr lang="pt-BR" b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Íon - Sala da Diretoria">
  <a:themeElements>
    <a:clrScheme name="Íon - Sala da Diretoria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Íon - Sala da Diretoria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 - Sala da Diretoria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5.xml><?xml version="1.0" encoding="utf-8"?>
<a:theme xmlns:a="http://schemas.openxmlformats.org/drawingml/2006/main" name="3_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6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1585</TotalTime>
  <Words>1425</Words>
  <Application>Microsoft Office PowerPoint</Application>
  <PresentationFormat>Apresentação na tela (4:3)</PresentationFormat>
  <Paragraphs>84</Paragraphs>
  <Slides>77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6</vt:i4>
      </vt:variant>
      <vt:variant>
        <vt:lpstr>Títulos de slides</vt:lpstr>
      </vt:variant>
      <vt:variant>
        <vt:i4>77</vt:i4>
      </vt:variant>
    </vt:vector>
  </HeadingPairs>
  <TitlesOfParts>
    <vt:vector size="89" baseType="lpstr">
      <vt:lpstr>Arial</vt:lpstr>
      <vt:lpstr>Calibri</vt:lpstr>
      <vt:lpstr>Calibri Light</vt:lpstr>
      <vt:lpstr>Century Gothic</vt:lpstr>
      <vt:lpstr>Times New Roman</vt:lpstr>
      <vt:lpstr>Wingdings 3</vt:lpstr>
      <vt:lpstr>Tema do Office</vt:lpstr>
      <vt:lpstr>Cacho</vt:lpstr>
      <vt:lpstr>1_Tema do Office</vt:lpstr>
      <vt:lpstr>Íon - Sala da Diretoria</vt:lpstr>
      <vt:lpstr>3_Tema do Office</vt:lpstr>
      <vt:lpstr>2_Tema do Office</vt:lpstr>
      <vt:lpstr>Quarta feira de Cinzas 05/03/2025</vt:lpstr>
      <vt:lpstr>Refrão Orante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132</cp:revision>
  <dcterms:created xsi:type="dcterms:W3CDTF">2021-02-27T18:57:26Z</dcterms:created>
  <dcterms:modified xsi:type="dcterms:W3CDTF">2025-02-16T20:33:42Z</dcterms:modified>
</cp:coreProperties>
</file>