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  <p:sldMasterId id="2147483761" r:id="rId2"/>
  </p:sldMasterIdLst>
  <p:sldIdLst>
    <p:sldId id="558" r:id="rId3"/>
    <p:sldId id="570" r:id="rId4"/>
    <p:sldId id="571" r:id="rId5"/>
    <p:sldId id="567" r:id="rId6"/>
    <p:sldId id="568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79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269968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368267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94753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503671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453458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321453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225484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87042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252803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22372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700593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728164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339391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543593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716233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8554135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7672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749"/>
            <a:ext cx="1952272" cy="6852504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05531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  <p:sldLayoutId id="2147483774" r:id="rId13"/>
    <p:sldLayoutId id="2147483775" r:id="rId14"/>
    <p:sldLayoutId id="2147483776" r:id="rId15"/>
    <p:sldLayoutId id="214748377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0">
              <a:schemeClr val="accent5">
                <a:lumMod val="75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525294"/>
            <a:ext cx="8148166" cy="5797128"/>
          </a:xfrm>
          <a:noFill/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65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Oração da Campanha da Fraternidade </a:t>
            </a:r>
          </a:p>
          <a:p>
            <a:pPr marL="0" indent="0" algn="ctr">
              <a:buNone/>
            </a:pPr>
            <a:r>
              <a:rPr lang="pt-BR" sz="65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</a:t>
            </a:r>
          </a:p>
        </p:txBody>
      </p:sp>
    </p:spTree>
    <p:extLst>
      <p:ext uri="{BB962C8B-B14F-4D97-AF65-F5344CB8AC3E}">
        <p14:creationId xmlns:p14="http://schemas.microsoft.com/office/powerpoint/2010/main" val="2821549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790A5E-2B1E-857F-4033-89BD2A4106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CEACB29-BB99-6703-A880-263A97906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374" y="136187"/>
            <a:ext cx="8618707" cy="6527260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pt-BR" sz="5500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Ó Deus, nosso Pai, ao contemplar o trabalho de tuas mãos, viste que tudo era muito bom! O nosso pecado, porém, feriu a beleza de tua obra, e hoje experimentamos suas consequências.</a:t>
            </a:r>
            <a:endParaRPr lang="pt-BR" sz="5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493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4552" y="107004"/>
            <a:ext cx="8842443" cy="6634264"/>
          </a:xfrm>
        </p:spPr>
        <p:txBody>
          <a:bodyPr>
            <a:normAutofit lnSpcReduction="10000"/>
          </a:bodyPr>
          <a:lstStyle/>
          <a:p>
            <a:r>
              <a:rPr lang="pt-BR" b="1" i="1" dirty="0">
                <a:effectLst/>
              </a:rPr>
              <a:t>Por Jesus, teu Filho e nosso irmão, humildemente te pedimos: dá-nos, nesta Quaresma, a graça do sincero arrependimento e da conversão de nossas atitudes.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909236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4CE22F-AC15-7084-3369-86A5911C38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A062008-3FF6-63B0-9277-48C351C96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457200"/>
            <a:ext cx="8608422" cy="6146800"/>
          </a:xfrm>
        </p:spPr>
        <p:txBody>
          <a:bodyPr>
            <a:normAutofit/>
          </a:bodyPr>
          <a:lstStyle/>
          <a:p>
            <a:r>
              <a:rPr lang="pt-BR" b="1" i="1" dirty="0">
                <a:effectLst/>
              </a:rPr>
              <a:t>Que o teu Espírito Santo reacenda em nós a consciência da missão que de ti recebemos: cultivar e guardar a Criação, no cuidado e no respeito à vida.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345208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EBF2C3-C493-ED04-B097-ED0B46357E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C862FEC-57AD-3DE2-0CDD-208716780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457200"/>
            <a:ext cx="8608422" cy="6146800"/>
          </a:xfrm>
        </p:spPr>
        <p:txBody>
          <a:bodyPr>
            <a:normAutofit fontScale="92500" lnSpcReduction="20000"/>
          </a:bodyPr>
          <a:lstStyle/>
          <a:p>
            <a:r>
              <a:rPr lang="pt-BR" b="1" i="1" dirty="0">
                <a:effectLst/>
              </a:rPr>
              <a:t>Faz de nós, ó Deus, promotores da solidariedade e da justiça. Enquanto peregrinos, habitamos e construímos nossa Casa Comum, na esperança de um dia sermos acolhidos na Casa que preparaste para nós no Céu. Amém!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07066115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1326</TotalTime>
  <Words>147</Words>
  <Application>Microsoft Office PowerPoint</Application>
  <PresentationFormat>Apresentação na tela (4:3)</PresentationFormat>
  <Paragraphs>7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Times New Roman</vt:lpstr>
      <vt:lpstr>Wingdings 3</vt:lpstr>
      <vt:lpstr>1_Tema do Office</vt:lpstr>
      <vt:lpstr>Cacho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</cp:lastModifiedBy>
  <cp:revision>130</cp:revision>
  <dcterms:created xsi:type="dcterms:W3CDTF">2021-02-27T18:57:26Z</dcterms:created>
  <dcterms:modified xsi:type="dcterms:W3CDTF">2025-02-04T22:15:56Z</dcterms:modified>
</cp:coreProperties>
</file>