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27" r:id="rId2"/>
    <p:sldMasterId id="2147483745" r:id="rId3"/>
  </p:sldMasterIdLst>
  <p:sldIdLst>
    <p:sldId id="576" r:id="rId4"/>
    <p:sldId id="578" r:id="rId5"/>
    <p:sldId id="579" r:id="rId6"/>
    <p:sldId id="577" r:id="rId7"/>
    <p:sldId id="580" r:id="rId8"/>
    <p:sldId id="581" r:id="rId9"/>
    <p:sldId id="582" r:id="rId10"/>
    <p:sldId id="583" r:id="rId11"/>
    <p:sldId id="585" r:id="rId12"/>
    <p:sldId id="586" r:id="rId13"/>
    <p:sldId id="584" r:id="rId14"/>
    <p:sldId id="263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79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77609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35534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625326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002568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618945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499959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93680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740177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85548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693785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94210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64539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0784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591801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8241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612464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085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559007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030908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0550172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879094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338747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975449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672867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187449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1418915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36401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672210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7717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2611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  <p:sldLayoutId id="2147483740" r:id="rId13"/>
    <p:sldLayoutId id="2147483741" r:id="rId14"/>
    <p:sldLayoutId id="2147483742" r:id="rId15"/>
    <p:sldLayoutId id="2147483743" r:id="rId16"/>
    <p:sldLayoutId id="214748374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04/02/2025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152204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  <a:alpha val="7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3A0BC1F-EB2F-AB35-2A66-0D7DC498FC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C861D7C-C451-04D8-14DD-49439D0A0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7200" b="1" i="1" dirty="0">
                <a:solidFill>
                  <a:schemeClr val="tx1"/>
                </a:solidFill>
              </a:rPr>
              <a:t>Hino da Campanha da Fraternidade 2025</a:t>
            </a:r>
          </a:p>
        </p:txBody>
      </p:sp>
    </p:spTree>
    <p:extLst>
      <p:ext uri="{BB962C8B-B14F-4D97-AF65-F5344CB8AC3E}">
        <p14:creationId xmlns:p14="http://schemas.microsoft.com/office/powerpoint/2010/main" val="4142057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4D3A63-EB57-AE31-1AA1-AFDCB6A0AF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3C2CC09-8B7A-6D4C-2149-73B55062B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32" y="107004"/>
            <a:ext cx="8920264" cy="6566169"/>
          </a:xfrm>
        </p:spPr>
        <p:txBody>
          <a:bodyPr anchor="ctr">
            <a:noAutofit/>
          </a:bodyPr>
          <a:lstStyle/>
          <a:p>
            <a:pPr fontAlgn="b"/>
            <a:r>
              <a:rPr lang="pt-BR" sz="5900" b="0" i="1" dirty="0">
                <a:solidFill>
                  <a:srgbClr val="1F1F1F"/>
                </a:solidFill>
                <a:effectLst/>
              </a:rPr>
              <a:t>De toda a Terra em nossas mãos, eis o cuidado</a:t>
            </a:r>
            <a:br>
              <a:rPr lang="pt-BR" sz="5900" i="1" dirty="0"/>
            </a:br>
            <a:r>
              <a:rPr lang="pt-BR" sz="5900" b="0" i="1" dirty="0">
                <a:solidFill>
                  <a:srgbClr val="1F1F1F"/>
                </a:solidFill>
                <a:effectLst/>
              </a:rPr>
              <a:t>Nós somos todos responsáveis pela vida</a:t>
            </a:r>
            <a:br>
              <a:rPr lang="pt-BR" sz="5900" i="1" dirty="0"/>
            </a:br>
            <a:r>
              <a:rPr lang="pt-BR" sz="5900" b="0" i="1" dirty="0">
                <a:solidFill>
                  <a:srgbClr val="1F1F1F"/>
                </a:solidFill>
                <a:effectLst/>
              </a:rPr>
              <a:t>Enquanto aqui peregrinamos na esperança</a:t>
            </a:r>
            <a:br>
              <a:rPr lang="pt-BR" sz="5900" i="1" dirty="0"/>
            </a:br>
            <a:r>
              <a:rPr lang="pt-BR" sz="5900" b="0" i="1" dirty="0">
                <a:solidFill>
                  <a:srgbClr val="1F1F1F"/>
                </a:solidFill>
                <a:effectLst/>
              </a:rPr>
              <a:t>A criação em nova Páscoa é renascida.</a:t>
            </a:r>
            <a:endParaRPr lang="pt-BR" sz="5900" b="1" i="1" dirty="0"/>
          </a:p>
        </p:txBody>
      </p:sp>
    </p:spTree>
    <p:extLst>
      <p:ext uri="{BB962C8B-B14F-4D97-AF65-F5344CB8AC3E}">
        <p14:creationId xmlns:p14="http://schemas.microsoft.com/office/powerpoint/2010/main" val="3266930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AD6A6A-DFFE-929B-DB00-EC87844B39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6DA834F-F928-E2F9-312B-5579ADB05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554" y="233464"/>
            <a:ext cx="8784076" cy="6439709"/>
          </a:xfrm>
        </p:spPr>
        <p:txBody>
          <a:bodyPr anchor="ctr">
            <a:noAutofit/>
          </a:bodyPr>
          <a:lstStyle/>
          <a:p>
            <a:pPr fontAlgn="b"/>
            <a:endParaRPr lang="pt-BR" b="1" i="1" dirty="0">
              <a:solidFill>
                <a:srgbClr val="1F1F1F"/>
              </a:solidFill>
              <a:effectLst/>
            </a:endParaRPr>
          </a:p>
          <a:p>
            <a:pPr fontAlgn="b"/>
            <a:r>
              <a:rPr lang="pt-BR" b="1" i="1" dirty="0">
                <a:solidFill>
                  <a:srgbClr val="1F1F1F"/>
                </a:solidFill>
                <a:effectLst/>
              </a:rPr>
              <a:t>Ao entregar o Paraíso ao ser humano Deus contemplou sua beleza e seus dons Louvado seja nosso Pai, o Criador "Deus viu que tudo, tudo era muito bom!"</a:t>
            </a:r>
            <a:endParaRPr lang="pt-BR" b="1" i="1" dirty="0"/>
          </a:p>
          <a:p>
            <a:pPr fontAlgn="b"/>
            <a:endParaRPr lang="pt-BR" sz="5400" b="1" i="1" dirty="0"/>
          </a:p>
        </p:txBody>
      </p:sp>
    </p:spTree>
    <p:extLst>
      <p:ext uri="{BB962C8B-B14F-4D97-AF65-F5344CB8AC3E}">
        <p14:creationId xmlns:p14="http://schemas.microsoft.com/office/powerpoint/2010/main" val="2760537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3DCAD7-098A-56A4-31B8-C9B046FF79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61875B13-C5C8-7491-8C25-DF9A5E665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75978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BA6A6A-8A48-9076-70B5-63CD8EFC2B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C70DACB-CE0B-601E-F62B-70B107171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010" y="326570"/>
            <a:ext cx="8745164" cy="6366059"/>
          </a:xfrm>
        </p:spPr>
        <p:txBody>
          <a:bodyPr anchor="ctr">
            <a:noAutofit/>
          </a:bodyPr>
          <a:lstStyle/>
          <a:p>
            <a:pPr fontAlgn="b"/>
            <a:r>
              <a:rPr lang="pt-BR" b="0" i="1" dirty="0">
                <a:effectLst/>
              </a:rPr>
              <a:t>O Cristo-Deus se fez humano nesta terra</a:t>
            </a:r>
            <a:br>
              <a:rPr lang="pt-BR" i="1" dirty="0"/>
            </a:br>
            <a:r>
              <a:rPr lang="pt-BR" b="0" i="1" dirty="0">
                <a:effectLst/>
              </a:rPr>
              <a:t>E às criaturas deu valor e atenção A vida plena, que no mundo já se espera</a:t>
            </a:r>
            <a:br>
              <a:rPr lang="pt-BR" i="1" dirty="0"/>
            </a:br>
            <a:r>
              <a:rPr lang="pt-BR" b="0" i="1" dirty="0">
                <a:effectLst/>
              </a:rPr>
              <a:t>Ganha sentido com a nossa redenção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906656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83A5C4-54CD-FDE4-063D-C998B8DC4C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7661A58-25EC-1721-8559-6EE863DBB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553" y="223736"/>
            <a:ext cx="8852170" cy="6507803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>
                <a:solidFill>
                  <a:srgbClr val="1F1F1F"/>
                </a:solidFill>
                <a:effectLst/>
              </a:rPr>
              <a:t>Ao entregar o Paraíso ao ser humano Deus contemplou sua beleza e seus dons Louvado seja nosso Pai, o Criador</a:t>
            </a:r>
            <a:br>
              <a:rPr lang="pt-BR" b="1" i="1" dirty="0"/>
            </a:br>
            <a:r>
              <a:rPr lang="pt-BR" b="1" i="1" dirty="0">
                <a:solidFill>
                  <a:srgbClr val="1F1F1F"/>
                </a:solidFill>
                <a:effectLst/>
              </a:rPr>
              <a:t>"Deus viu que tudo, tudo era muito bom!"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318361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227CBD-FBA4-0E31-3842-6250E99284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A3A23C1-8650-09E9-B381-21CA47DA7B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70" y="107004"/>
            <a:ext cx="8861897" cy="6624535"/>
          </a:xfrm>
        </p:spPr>
        <p:txBody>
          <a:bodyPr anchor="ctr">
            <a:noAutofit/>
          </a:bodyPr>
          <a:lstStyle/>
          <a:p>
            <a:pPr fontAlgn="b"/>
            <a:r>
              <a:rPr lang="pt-BR" b="0" i="1" dirty="0">
                <a:solidFill>
                  <a:srgbClr val="1F1F1F"/>
                </a:solidFill>
                <a:effectLst/>
              </a:rPr>
              <a:t>No Universo tudo está interligado Nele vivemos e, com todos, "somos um"</a:t>
            </a:r>
            <a:br>
              <a:rPr lang="pt-BR" i="1" dirty="0"/>
            </a:br>
            <a:r>
              <a:rPr lang="pt-BR" b="0" i="1" dirty="0">
                <a:solidFill>
                  <a:srgbClr val="1F1F1F"/>
                </a:solidFill>
                <a:effectLst/>
              </a:rPr>
              <a:t>Nesta Quaresma, à conversão, somos chamados Cuidemos todos desta Casa, que é Comum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81522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AAA147-083F-5A02-C9DD-C6D5BCC707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2BA484A-0748-42B8-2CD6-E4BC8A252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endParaRPr lang="pt-BR" b="1" i="1" dirty="0">
              <a:solidFill>
                <a:srgbClr val="1F1F1F"/>
              </a:solidFill>
              <a:effectLst/>
            </a:endParaRPr>
          </a:p>
          <a:p>
            <a:pPr fontAlgn="b"/>
            <a:r>
              <a:rPr lang="pt-BR" b="1" i="1" dirty="0">
                <a:solidFill>
                  <a:srgbClr val="1F1F1F"/>
                </a:solidFill>
                <a:effectLst/>
              </a:rPr>
              <a:t>Ao entregar o Paraíso ao ser humano Deus contemplou sua beleza e seus dons Louvado seja nosso Pai, o Criador "Deus viu que tudo, tudo era muito bom!"</a:t>
            </a:r>
            <a:endParaRPr lang="pt-BR" b="1" i="1" dirty="0"/>
          </a:p>
          <a:p>
            <a:pPr fontAlgn="b"/>
            <a:endParaRPr lang="pt-BR" sz="5400" b="1" i="1" dirty="0"/>
          </a:p>
        </p:txBody>
      </p:sp>
    </p:spTree>
    <p:extLst>
      <p:ext uri="{BB962C8B-B14F-4D97-AF65-F5344CB8AC3E}">
        <p14:creationId xmlns:p14="http://schemas.microsoft.com/office/powerpoint/2010/main" val="714683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9E88BF-B8A3-D301-9E26-B71B57C9D1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F8ECDFC-0FC0-9AE8-07A9-5D2E67AE71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32" y="165370"/>
            <a:ext cx="8871625" cy="6517531"/>
          </a:xfrm>
        </p:spPr>
        <p:txBody>
          <a:bodyPr anchor="ctr">
            <a:noAutofit/>
          </a:bodyPr>
          <a:lstStyle/>
          <a:p>
            <a:pPr fontAlgn="b"/>
            <a:r>
              <a:rPr lang="pt-BR" b="0" i="1" dirty="0">
                <a:solidFill>
                  <a:srgbClr val="1F1F1F"/>
                </a:solidFill>
                <a:effectLst/>
              </a:rPr>
              <a:t>Há muito tempo, o louvor das criaturas Já se ouvia em um canto universal</a:t>
            </a:r>
            <a:br>
              <a:rPr lang="pt-BR" i="1" dirty="0"/>
            </a:br>
            <a:r>
              <a:rPr lang="pt-BR" b="0" i="1" dirty="0">
                <a:solidFill>
                  <a:srgbClr val="1F1F1F"/>
                </a:solidFill>
                <a:effectLst/>
              </a:rPr>
              <a:t>O seu autor, nova expressão ele inaugura</a:t>
            </a:r>
            <a:br>
              <a:rPr lang="pt-BR" i="1" dirty="0"/>
            </a:br>
            <a:r>
              <a:rPr lang="pt-BR" b="0" i="1" dirty="0">
                <a:solidFill>
                  <a:srgbClr val="1F1F1F"/>
                </a:solidFill>
                <a:effectLst/>
              </a:rPr>
              <a:t>"Fraternidade e Ecologia Integral"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193110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9E30B0-DB47-AB0E-9ED7-519B0EC22C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EF5B208-6285-95D6-4CAA-DCFC91C33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554" y="233464"/>
            <a:ext cx="8784076" cy="6439709"/>
          </a:xfrm>
        </p:spPr>
        <p:txBody>
          <a:bodyPr anchor="ctr">
            <a:noAutofit/>
          </a:bodyPr>
          <a:lstStyle/>
          <a:p>
            <a:pPr fontAlgn="b"/>
            <a:endParaRPr lang="pt-BR" b="1" i="1" dirty="0">
              <a:solidFill>
                <a:srgbClr val="1F1F1F"/>
              </a:solidFill>
              <a:effectLst/>
            </a:endParaRPr>
          </a:p>
          <a:p>
            <a:pPr fontAlgn="b"/>
            <a:r>
              <a:rPr lang="pt-BR" b="1" i="1" dirty="0">
                <a:solidFill>
                  <a:srgbClr val="1F1F1F"/>
                </a:solidFill>
                <a:effectLst/>
              </a:rPr>
              <a:t>Ao entregar o Paraíso ao ser humano Deus contemplou sua beleza e seus dons Louvado seja nosso Pai, o Criador "Deus viu que tudo, tudo era muito bom!"</a:t>
            </a:r>
            <a:endParaRPr lang="pt-BR" b="1" i="1" dirty="0"/>
          </a:p>
          <a:p>
            <a:pPr fontAlgn="b"/>
            <a:endParaRPr lang="pt-BR" sz="5400" b="1" i="1" dirty="0"/>
          </a:p>
        </p:txBody>
      </p:sp>
    </p:spTree>
    <p:extLst>
      <p:ext uri="{BB962C8B-B14F-4D97-AF65-F5344CB8AC3E}">
        <p14:creationId xmlns:p14="http://schemas.microsoft.com/office/powerpoint/2010/main" val="587317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E073A0-E02C-A3CF-C90B-3D1588D95F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EA3A93-3CBD-7AE8-4C15-F0E3D1997B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554" y="233464"/>
            <a:ext cx="8784076" cy="6439709"/>
          </a:xfrm>
        </p:spPr>
        <p:txBody>
          <a:bodyPr anchor="ctr">
            <a:noAutofit/>
          </a:bodyPr>
          <a:lstStyle/>
          <a:p>
            <a:pPr fontAlgn="b"/>
            <a:r>
              <a:rPr lang="pt-BR" b="0" i="1" dirty="0">
                <a:solidFill>
                  <a:srgbClr val="1F1F1F"/>
                </a:solidFill>
                <a:effectLst/>
              </a:rPr>
              <a:t>O ser humano transformou a realidade Causou maus-tratos, destruindo a natureza Abandonou a Lei de Deus e sua verdade</a:t>
            </a:r>
            <a:br>
              <a:rPr lang="pt-BR" i="1" dirty="0"/>
            </a:br>
            <a:r>
              <a:rPr lang="pt-BR" b="0" i="1" dirty="0">
                <a:solidFill>
                  <a:srgbClr val="1F1F1F"/>
                </a:solidFill>
                <a:effectLst/>
              </a:rPr>
              <a:t>Desrespeitando a criação e sua beleza</a:t>
            </a:r>
            <a:endParaRPr lang="pt-BR" sz="5400" b="1" i="1" dirty="0"/>
          </a:p>
        </p:txBody>
      </p:sp>
    </p:spTree>
    <p:extLst>
      <p:ext uri="{BB962C8B-B14F-4D97-AF65-F5344CB8AC3E}">
        <p14:creationId xmlns:p14="http://schemas.microsoft.com/office/powerpoint/2010/main" val="2847583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7B0866-3749-AF23-CE01-A53D00FC77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A21987-EBBC-29DC-D0B6-2B72FEA35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554" y="233464"/>
            <a:ext cx="8784076" cy="6439709"/>
          </a:xfrm>
        </p:spPr>
        <p:txBody>
          <a:bodyPr anchor="ctr">
            <a:noAutofit/>
          </a:bodyPr>
          <a:lstStyle/>
          <a:p>
            <a:pPr fontAlgn="b"/>
            <a:endParaRPr lang="pt-BR" b="1" i="1" dirty="0">
              <a:solidFill>
                <a:srgbClr val="1F1F1F"/>
              </a:solidFill>
              <a:effectLst/>
            </a:endParaRPr>
          </a:p>
          <a:p>
            <a:pPr fontAlgn="b"/>
            <a:r>
              <a:rPr lang="pt-BR" b="1" i="1" dirty="0">
                <a:solidFill>
                  <a:srgbClr val="1F1F1F"/>
                </a:solidFill>
                <a:effectLst/>
              </a:rPr>
              <a:t>Ao entregar o Paraíso ao ser humano Deus contemplou sua beleza e seus dons Louvado seja nosso Pai, o Criador "Deus viu que tudo, tudo era muito bom!"</a:t>
            </a:r>
            <a:endParaRPr lang="pt-BR" b="1" i="1" dirty="0"/>
          </a:p>
          <a:p>
            <a:pPr fontAlgn="b"/>
            <a:endParaRPr lang="pt-BR" sz="5400" b="1" i="1" dirty="0"/>
          </a:p>
        </p:txBody>
      </p:sp>
    </p:spTree>
    <p:extLst>
      <p:ext uri="{BB962C8B-B14F-4D97-AF65-F5344CB8AC3E}">
        <p14:creationId xmlns:p14="http://schemas.microsoft.com/office/powerpoint/2010/main" val="26539158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3.xml><?xml version="1.0" encoding="utf-8"?>
<a:theme xmlns:a="http://schemas.openxmlformats.org/drawingml/2006/main" name="1_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1326</TotalTime>
  <Words>323</Words>
  <Application>Microsoft Office PowerPoint</Application>
  <PresentationFormat>Apresentação na tela (4:3)</PresentationFormat>
  <Paragraphs>15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Trebuchet MS</vt:lpstr>
      <vt:lpstr>Wingdings 3</vt:lpstr>
      <vt:lpstr>Tema do Office</vt:lpstr>
      <vt:lpstr>Facetado</vt:lpstr>
      <vt:lpstr>1_Tema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</cp:lastModifiedBy>
  <cp:revision>130</cp:revision>
  <dcterms:created xsi:type="dcterms:W3CDTF">2021-02-27T18:57:26Z</dcterms:created>
  <dcterms:modified xsi:type="dcterms:W3CDTF">2025-02-04T22:11:34Z</dcterms:modified>
</cp:coreProperties>
</file>