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58" r:id="rId27"/>
    <p:sldId id="557" r:id="rId28"/>
    <p:sldId id="559" r:id="rId29"/>
    <p:sldId id="389" r:id="rId30"/>
    <p:sldId id="339" r:id="rId31"/>
    <p:sldId id="512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37" r:id="rId47"/>
    <p:sldId id="539" r:id="rId48"/>
    <p:sldId id="543" r:id="rId49"/>
    <p:sldId id="542" r:id="rId50"/>
    <p:sldId id="545" r:id="rId51"/>
    <p:sldId id="544" r:id="rId52"/>
    <p:sldId id="554" r:id="rId53"/>
    <p:sldId id="553" r:id="rId54"/>
    <p:sldId id="552" r:id="rId55"/>
    <p:sldId id="551" r:id="rId56"/>
    <p:sldId id="550" r:id="rId57"/>
    <p:sldId id="549" r:id="rId58"/>
    <p:sldId id="353" r:id="rId5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5" Type="http://schemas.openxmlformats.org/officeDocument/2006/relationships/slideMaster" Target="slideMasters/slideMaster5.xml"/><Relationship Id="rId61" Type="http://schemas.openxmlformats.org/officeDocument/2006/relationships/viewProps" Target="view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25617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99986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19085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06397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53819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86565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7022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71825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10936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976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04301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1472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2675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75036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52814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86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28/01/2025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753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8000">
              <a:srgbClr val="00B050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02/03/2025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333333"/>
                </a:solidFill>
                <a:effectLst/>
              </a:rPr>
              <a:t>O senhor é meu apoio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Da angústia me livrou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O senhor é meu amigo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E por isso me salvou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7700" b="1" i="1" dirty="0"/>
              <a:t>Como é bom agradecermos </a:t>
            </a:r>
          </a:p>
          <a:p>
            <a:r>
              <a:rPr lang="pt-BR" sz="7700" b="1" i="1" dirty="0"/>
              <a:t>ao Senhor! 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187" y="175098"/>
            <a:ext cx="8891081" cy="6498076"/>
          </a:xfrm>
        </p:spPr>
        <p:txBody>
          <a:bodyPr anchor="ctr">
            <a:normAutofit fontScale="92500"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Com os astros no mundo vos resplandeceis, mensagem de vida ao mundo anunciando; da vida a palavra , com fé, proclamais, quais astros luzentes no mundo brilhante.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Em vos confiamos, Senhor!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597911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900"/>
              </a:spcAft>
            </a:pPr>
            <a:endParaRPr lang="pt-BR" sz="13800" i="0" dirty="0">
              <a:solidFill>
                <a:srgbClr val="1F1F1F"/>
              </a:solidFill>
              <a:effectLst/>
            </a:endParaRPr>
          </a:p>
          <a:p>
            <a:pPr>
              <a:spcAft>
                <a:spcPts val="900"/>
              </a:spcAft>
            </a:pPr>
            <a:r>
              <a:rPr lang="pt-BR" sz="21600" i="0" dirty="0">
                <a:solidFill>
                  <a:srgbClr val="1F1F1F"/>
                </a:solidFill>
                <a:effectLst/>
              </a:rPr>
              <a:t>O anseio de lançar as redes</a:t>
            </a:r>
            <a:br>
              <a:rPr lang="pt-BR" sz="21600" i="0" dirty="0">
                <a:solidFill>
                  <a:srgbClr val="1F1F1F"/>
                </a:solidFill>
                <a:effectLst/>
              </a:rPr>
            </a:br>
            <a:r>
              <a:rPr lang="pt-BR" sz="21600" i="0" dirty="0">
                <a:solidFill>
                  <a:srgbClr val="1F1F1F"/>
                </a:solidFill>
                <a:effectLst/>
              </a:rPr>
              <a:t>Queremos oferecer</a:t>
            </a:r>
            <a:br>
              <a:rPr lang="pt-BR" sz="21600" i="0" dirty="0">
                <a:solidFill>
                  <a:srgbClr val="1F1F1F"/>
                </a:solidFill>
                <a:effectLst/>
              </a:rPr>
            </a:br>
            <a:r>
              <a:rPr lang="pt-BR" sz="21600" i="0" dirty="0">
                <a:solidFill>
                  <a:srgbClr val="1F1F1F"/>
                </a:solidFill>
                <a:effectLst/>
              </a:rPr>
              <a:t>O medo das águas profundas</a:t>
            </a:r>
            <a:br>
              <a:rPr lang="pt-BR" sz="21600" i="0" dirty="0">
                <a:solidFill>
                  <a:srgbClr val="1F1F1F"/>
                </a:solidFill>
                <a:effectLst/>
              </a:rPr>
            </a:br>
            <a:r>
              <a:rPr lang="pt-BR" sz="21600" i="0" dirty="0">
                <a:solidFill>
                  <a:srgbClr val="1F1F1F"/>
                </a:solidFill>
                <a:effectLst/>
              </a:rPr>
              <a:t>Queremos oferecer</a:t>
            </a:r>
          </a:p>
          <a:p>
            <a:pPr>
              <a:spcAft>
                <a:spcPts val="900"/>
              </a:spcAft>
            </a:pPr>
            <a:r>
              <a:rPr lang="pt-BR" sz="21600" i="0" dirty="0">
                <a:solidFill>
                  <a:srgbClr val="1F1F1F"/>
                </a:solidFill>
                <a:effectLst/>
              </a:rPr>
              <a:t>O esforço de nossas labutas</a:t>
            </a:r>
            <a:br>
              <a:rPr lang="pt-BR" sz="21600" i="0" dirty="0">
                <a:solidFill>
                  <a:srgbClr val="1F1F1F"/>
                </a:solidFill>
                <a:effectLst/>
              </a:rPr>
            </a:br>
            <a:r>
              <a:rPr lang="pt-BR" sz="21600" i="0" dirty="0">
                <a:solidFill>
                  <a:srgbClr val="1F1F1F"/>
                </a:solidFill>
                <a:effectLst/>
              </a:rPr>
              <a:t>Queremos oferecer</a:t>
            </a:r>
            <a:br>
              <a:rPr lang="pt-BR" sz="21600" i="0" dirty="0">
                <a:solidFill>
                  <a:srgbClr val="1F1F1F"/>
                </a:solidFill>
                <a:effectLst/>
              </a:rPr>
            </a:br>
            <a:r>
              <a:rPr lang="pt-BR" sz="21600" i="0" dirty="0">
                <a:solidFill>
                  <a:srgbClr val="1F1F1F"/>
                </a:solidFill>
                <a:effectLst/>
              </a:rPr>
              <a:t>Os passos de nossas lutas</a:t>
            </a:r>
            <a:br>
              <a:rPr lang="pt-BR" sz="21600" i="0" dirty="0">
                <a:solidFill>
                  <a:srgbClr val="1F1F1F"/>
                </a:solidFill>
                <a:effectLst/>
              </a:rPr>
            </a:br>
            <a:r>
              <a:rPr lang="pt-BR" sz="21600" i="0" dirty="0">
                <a:solidFill>
                  <a:srgbClr val="1F1F1F"/>
                </a:solidFill>
                <a:effectLst/>
              </a:rPr>
              <a:t>Queremos oferecer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Ó luz do Senhor</a:t>
            </a:r>
            <a:b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i="1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 vem sobre a terra</a:t>
            </a:r>
            <a:b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i="1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Inunda meu ser</a:t>
            </a:r>
            <a:b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6600" b="1" i="1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Permanece em nós</a:t>
            </a: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1F1F1F"/>
                </a:solidFill>
                <a:effectLst/>
              </a:rPr>
              <a:t>No pão e o vinho, no pão e o vinho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Nossas vidas oferecer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Nas águas bem mais profundas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Transforma nosso vive.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915" y="126460"/>
            <a:ext cx="8852170" cy="6548659"/>
          </a:xfrm>
        </p:spPr>
        <p:txBody>
          <a:bodyPr anchor="ctr">
            <a:noAutofit/>
          </a:bodyPr>
          <a:lstStyle/>
          <a:p>
            <a:pPr>
              <a:spcAft>
                <a:spcPts val="900"/>
              </a:spcAft>
            </a:pPr>
            <a:endParaRPr lang="pt-BR" sz="5000" dirty="0">
              <a:solidFill>
                <a:srgbClr val="1F1F1F"/>
              </a:solidFill>
            </a:endParaRPr>
          </a:p>
          <a:p>
            <a:pPr>
              <a:spcAft>
                <a:spcPts val="900"/>
              </a:spcAft>
            </a:pPr>
            <a:r>
              <a:rPr lang="pt-BR" sz="5200" dirty="0">
                <a:solidFill>
                  <a:srgbClr val="1F1F1F"/>
                </a:solidFill>
              </a:rPr>
              <a:t>Na </a:t>
            </a:r>
            <a:r>
              <a:rPr lang="pt-BR" sz="5200" b="0" i="0" dirty="0">
                <a:solidFill>
                  <a:srgbClr val="1F1F1F"/>
                </a:solidFill>
                <a:effectLst/>
              </a:rPr>
              <a:t> </a:t>
            </a:r>
            <a:r>
              <a:rPr lang="pt-BR" sz="5200" dirty="0">
                <a:solidFill>
                  <a:srgbClr val="1F1F1F"/>
                </a:solidFill>
              </a:rPr>
              <a:t>b</a:t>
            </a:r>
            <a:r>
              <a:rPr lang="pt-BR" sz="5200" b="0" i="0" dirty="0">
                <a:solidFill>
                  <a:srgbClr val="1F1F1F"/>
                </a:solidFill>
                <a:effectLst/>
              </a:rPr>
              <a:t>arca que ficou na praia</a:t>
            </a:r>
            <a:br>
              <a:rPr lang="pt-BR" sz="5200" b="0" i="0" dirty="0">
                <a:solidFill>
                  <a:srgbClr val="1F1F1F"/>
                </a:solidFill>
                <a:effectLst/>
              </a:rPr>
            </a:br>
            <a:r>
              <a:rPr lang="pt-BR" sz="5200" b="0" i="0" dirty="0">
                <a:solidFill>
                  <a:srgbClr val="1F1F1F"/>
                </a:solidFill>
                <a:effectLst/>
              </a:rPr>
              <a:t>Queremos oferecer</a:t>
            </a:r>
            <a:br>
              <a:rPr lang="pt-BR" sz="5200" b="0" i="0" dirty="0">
                <a:solidFill>
                  <a:srgbClr val="1F1F1F"/>
                </a:solidFill>
                <a:effectLst/>
              </a:rPr>
            </a:br>
            <a:r>
              <a:rPr lang="pt-BR" sz="5200" b="0" i="0" dirty="0">
                <a:solidFill>
                  <a:srgbClr val="1F1F1F"/>
                </a:solidFill>
                <a:effectLst/>
              </a:rPr>
              <a:t>As redes jogadas no chão</a:t>
            </a:r>
            <a:br>
              <a:rPr lang="pt-BR" sz="5200" b="0" i="0" dirty="0">
                <a:solidFill>
                  <a:srgbClr val="1F1F1F"/>
                </a:solidFill>
                <a:effectLst/>
              </a:rPr>
            </a:br>
            <a:r>
              <a:rPr lang="pt-BR" sz="5200" b="0" i="0" dirty="0">
                <a:solidFill>
                  <a:srgbClr val="1F1F1F"/>
                </a:solidFill>
                <a:effectLst/>
              </a:rPr>
              <a:t>Queremos oferecer</a:t>
            </a:r>
          </a:p>
          <a:p>
            <a:pPr>
              <a:spcAft>
                <a:spcPts val="900"/>
              </a:spcAft>
            </a:pPr>
            <a:r>
              <a:rPr lang="pt-BR" sz="5200" b="0" i="0" dirty="0">
                <a:solidFill>
                  <a:srgbClr val="1F1F1F"/>
                </a:solidFill>
                <a:effectLst/>
              </a:rPr>
              <a:t>O nosso vacilante sim</a:t>
            </a:r>
            <a:br>
              <a:rPr lang="pt-BR" sz="5200" b="0" i="0" dirty="0">
                <a:solidFill>
                  <a:srgbClr val="1F1F1F"/>
                </a:solidFill>
                <a:effectLst/>
              </a:rPr>
            </a:br>
            <a:r>
              <a:rPr lang="pt-BR" sz="5200" b="0" i="0" dirty="0">
                <a:solidFill>
                  <a:srgbClr val="1F1F1F"/>
                </a:solidFill>
                <a:effectLst/>
              </a:rPr>
              <a:t>Queremos oferecer</a:t>
            </a:r>
            <a:br>
              <a:rPr lang="pt-BR" sz="5200" b="0" i="0" dirty="0">
                <a:solidFill>
                  <a:srgbClr val="1F1F1F"/>
                </a:solidFill>
                <a:effectLst/>
              </a:rPr>
            </a:br>
            <a:r>
              <a:rPr lang="pt-BR" sz="5200" b="0" i="0" dirty="0">
                <a:solidFill>
                  <a:srgbClr val="1F1F1F"/>
                </a:solidFill>
                <a:effectLst/>
              </a:rPr>
              <a:t>Mesmo que pareça em vão</a:t>
            </a:r>
            <a:br>
              <a:rPr lang="pt-BR" sz="5200" b="0" i="0" dirty="0">
                <a:solidFill>
                  <a:srgbClr val="1F1F1F"/>
                </a:solidFill>
                <a:effectLst/>
              </a:rPr>
            </a:br>
            <a:r>
              <a:rPr lang="pt-BR" sz="5200" b="0" i="0" dirty="0">
                <a:solidFill>
                  <a:srgbClr val="1F1F1F"/>
                </a:solidFill>
                <a:effectLst/>
              </a:rPr>
              <a:t>Queremos oferecer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2D757-72BD-3DA5-9AF2-628549B43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B62A05-9FCF-3FDD-E644-FA4EF530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1F1F1F"/>
                </a:solidFill>
                <a:effectLst/>
              </a:rPr>
              <a:t>No pão e o vinho, no pão e o vinho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Nossas vidas oferecer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Nas águas bem mais profundas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Transforma nosso vive.</a:t>
            </a:r>
            <a:endParaRPr lang="pt-BR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024054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E11A68-87CF-0FD8-9BF1-8C5353063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B41897-7498-E4CD-F007-A86F61227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pPr>
              <a:spcAft>
                <a:spcPts val="900"/>
              </a:spcAft>
            </a:pPr>
            <a:endParaRPr lang="pt-BR" sz="5000" b="0" i="0" dirty="0">
              <a:solidFill>
                <a:srgbClr val="1F1F1F"/>
              </a:solidFill>
              <a:effectLst/>
            </a:endParaRPr>
          </a:p>
          <a:p>
            <a:pPr>
              <a:spcAft>
                <a:spcPts val="900"/>
              </a:spcAft>
            </a:pPr>
            <a:r>
              <a:rPr lang="pt-BR" sz="5000" b="0" i="0" dirty="0">
                <a:solidFill>
                  <a:srgbClr val="1F1F1F"/>
                </a:solidFill>
                <a:effectLst/>
              </a:rPr>
              <a:t>Os peixes que nós pescamos</a:t>
            </a:r>
            <a:br>
              <a:rPr lang="pt-BR" sz="5000" b="0" i="0" dirty="0">
                <a:solidFill>
                  <a:srgbClr val="1F1F1F"/>
                </a:solidFill>
                <a:effectLst/>
              </a:rPr>
            </a:br>
            <a:r>
              <a:rPr lang="pt-BR" sz="5000" b="0" i="0" dirty="0">
                <a:solidFill>
                  <a:srgbClr val="1F1F1F"/>
                </a:solidFill>
                <a:effectLst/>
              </a:rPr>
              <a:t>Queremos oferecer</a:t>
            </a:r>
            <a:br>
              <a:rPr lang="pt-BR" sz="5000" b="0" i="0" dirty="0">
                <a:solidFill>
                  <a:srgbClr val="1F1F1F"/>
                </a:solidFill>
                <a:effectLst/>
              </a:rPr>
            </a:br>
            <a:r>
              <a:rPr lang="pt-BR" sz="5000" b="0" i="0" dirty="0">
                <a:solidFill>
                  <a:srgbClr val="1F1F1F"/>
                </a:solidFill>
                <a:effectLst/>
              </a:rPr>
              <a:t>As redes da tua graça</a:t>
            </a:r>
            <a:br>
              <a:rPr lang="pt-BR" sz="5000" b="0" i="0" dirty="0">
                <a:solidFill>
                  <a:srgbClr val="1F1F1F"/>
                </a:solidFill>
                <a:effectLst/>
              </a:rPr>
            </a:br>
            <a:r>
              <a:rPr lang="pt-BR" sz="5000" b="0" i="0" dirty="0">
                <a:solidFill>
                  <a:srgbClr val="1F1F1F"/>
                </a:solidFill>
                <a:effectLst/>
              </a:rPr>
              <a:t>Queremos oferecer</a:t>
            </a:r>
          </a:p>
          <a:p>
            <a:pPr>
              <a:spcAft>
                <a:spcPts val="900"/>
              </a:spcAft>
            </a:pPr>
            <a:r>
              <a:rPr lang="pt-BR" sz="5000" b="0" i="0" dirty="0">
                <a:solidFill>
                  <a:srgbClr val="1F1F1F"/>
                </a:solidFill>
                <a:effectLst/>
              </a:rPr>
              <a:t>A força que nós lançamos</a:t>
            </a:r>
            <a:br>
              <a:rPr lang="pt-BR" sz="5000" b="0" i="0" dirty="0">
                <a:solidFill>
                  <a:srgbClr val="1F1F1F"/>
                </a:solidFill>
                <a:effectLst/>
              </a:rPr>
            </a:br>
            <a:r>
              <a:rPr lang="pt-BR" sz="5000" b="0" i="0" dirty="0">
                <a:solidFill>
                  <a:srgbClr val="1F1F1F"/>
                </a:solidFill>
                <a:effectLst/>
              </a:rPr>
              <a:t>Queremos oferecer</a:t>
            </a:r>
            <a:br>
              <a:rPr lang="pt-BR" sz="5000" b="0" i="0" dirty="0">
                <a:solidFill>
                  <a:srgbClr val="1F1F1F"/>
                </a:solidFill>
                <a:effectLst/>
              </a:rPr>
            </a:br>
            <a:r>
              <a:rPr lang="pt-BR" sz="5000" b="0" i="0" dirty="0">
                <a:solidFill>
                  <a:srgbClr val="1F1F1F"/>
                </a:solidFill>
                <a:effectLst/>
              </a:rPr>
              <a:t>Os frutos que alcançamos</a:t>
            </a:r>
            <a:br>
              <a:rPr lang="pt-BR" sz="5000" b="0" i="0" dirty="0">
                <a:solidFill>
                  <a:srgbClr val="1F1F1F"/>
                </a:solidFill>
                <a:effectLst/>
              </a:rPr>
            </a:br>
            <a:r>
              <a:rPr lang="pt-BR" sz="5000" b="0" i="0" dirty="0">
                <a:solidFill>
                  <a:srgbClr val="1F1F1F"/>
                </a:solidFill>
                <a:effectLst/>
              </a:rPr>
              <a:t>Queremos oferecer.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66238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FB1B-6114-311C-921F-C3CBEF09AB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634814-BD3B-2DAA-EB77-51CEC4621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1F1F1F"/>
                </a:solidFill>
                <a:effectLst/>
              </a:rPr>
              <a:t>No pão e o vinho, no pão e o vinho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Nossas vidas oferecer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Nas águas bem mais profundas</a:t>
            </a:r>
            <a:br>
              <a:rPr lang="pt-BR" b="1" dirty="0"/>
            </a:br>
            <a:r>
              <a:rPr lang="pt-BR" b="1" i="0" dirty="0">
                <a:solidFill>
                  <a:srgbClr val="1F1F1F"/>
                </a:solidFill>
                <a:effectLst/>
              </a:rPr>
              <a:t>Transforma nosso vive.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3198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 todos socorrestes com bondade!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r>
              <a:rPr lang="pt-BR" sz="8800" b="1" i="1" dirty="0"/>
              <a:t>Por Amor enviastes vosso Filho!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5915" y="155644"/>
            <a:ext cx="8861898" cy="6517530"/>
          </a:xfrm>
        </p:spPr>
        <p:txBody>
          <a:bodyPr>
            <a:normAutofit fontScale="92500" lnSpcReduction="20000"/>
          </a:bodyPr>
          <a:lstStyle/>
          <a:p>
            <a:r>
              <a:rPr lang="pt-BR" sz="8800" b="1" i="1" dirty="0"/>
              <a:t>Anunciamos, Senhor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 ó Senhor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i="0" dirty="0">
                <a:solidFill>
                  <a:srgbClr val="333333"/>
                </a:solidFill>
                <a:effectLst/>
              </a:rPr>
              <a:t>O senhor é meu apoio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Da angústia me livrou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O senhor é meu amigo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E por isso me salvou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 ó Pai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Autofit/>
          </a:bodyPr>
          <a:lstStyle/>
          <a:p>
            <a:r>
              <a:rPr lang="pt-BR" b="1" i="0" dirty="0">
                <a:solidFill>
                  <a:srgbClr val="333333"/>
                </a:solidFill>
                <a:effectLst/>
              </a:rPr>
              <a:t>Com a trave no olho queremos limpar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os olhos dos outros e os outros julgar. Senhor, vem curar-nos na eucaristia.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Somente a humildade produz alegria!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Autofit/>
          </a:bodyPr>
          <a:lstStyle/>
          <a:p>
            <a:r>
              <a:rPr lang="pt-BR" sz="5000" b="0" i="0" dirty="0">
                <a:effectLst/>
              </a:rPr>
              <a:t>Vamos juntos dar glória ao Senhor e a seu nome fazer louvação. Procurei o Senhor, me atendeu, me livrou de uma grande aflição. Olhem todos pra Ele e se alegrem, todo tempo sua boca sorria! Este pobre gritou e ele ouviu, fiquei livre de minha agonia.</a:t>
            </a:r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>
                <a:solidFill>
                  <a:srgbClr val="333333"/>
                </a:solidFill>
                <a:effectLst/>
              </a:rPr>
              <a:t>Com a trave no olho queremos limpar</a:t>
            </a:r>
            <a:br>
              <a:rPr lang="pt-BR" b="1" i="0">
                <a:solidFill>
                  <a:srgbClr val="333333"/>
                </a:solidFill>
                <a:effectLst/>
              </a:rPr>
            </a:br>
            <a:r>
              <a:rPr lang="pt-BR" b="1" i="0">
                <a:solidFill>
                  <a:srgbClr val="333333"/>
                </a:solidFill>
                <a:effectLst/>
              </a:rPr>
              <a:t>os olhos dos outros e os outros julgar. Senhor, vem curar-nos na eucaristia.</a:t>
            </a:r>
            <a:br>
              <a:rPr lang="pt-BR" b="1" i="0">
                <a:solidFill>
                  <a:srgbClr val="333333"/>
                </a:solidFill>
                <a:effectLst/>
              </a:rPr>
            </a:br>
            <a:r>
              <a:rPr lang="pt-BR" b="1" i="0">
                <a:solidFill>
                  <a:srgbClr val="333333"/>
                </a:solidFill>
                <a:effectLst/>
              </a:rPr>
              <a:t>Somente a humildade produz alegria!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500" b="0" i="0" dirty="0">
                <a:solidFill>
                  <a:srgbClr val="333333"/>
                </a:solidFill>
                <a:effectLst/>
              </a:rPr>
              <a:t>Ponho em Deus minha esperança, Que eu não seja envergonhado</a:t>
            </a:r>
            <a:br>
              <a:rPr lang="pt-BR" sz="5500" dirty="0"/>
            </a:br>
            <a:r>
              <a:rPr lang="pt-BR" sz="5500" b="0" i="0" dirty="0">
                <a:solidFill>
                  <a:srgbClr val="333333"/>
                </a:solidFill>
                <a:effectLst/>
              </a:rPr>
              <a:t>Já que és justo, me defende</a:t>
            </a:r>
            <a:br>
              <a:rPr lang="pt-BR" sz="5500" dirty="0"/>
            </a:br>
            <a:r>
              <a:rPr lang="pt-BR" sz="5500" b="0" i="0" dirty="0">
                <a:solidFill>
                  <a:srgbClr val="333333"/>
                </a:solidFill>
                <a:effectLst/>
              </a:rPr>
              <a:t>Sei que vou ser libertado</a:t>
            </a:r>
            <a:br>
              <a:rPr lang="pt-BR" sz="5500" dirty="0"/>
            </a:br>
            <a:r>
              <a:rPr lang="pt-BR" sz="5500" b="0" i="0" dirty="0">
                <a:solidFill>
                  <a:srgbClr val="333333"/>
                </a:solidFill>
                <a:effectLst/>
              </a:rPr>
              <a:t>Vem ouvir minha voz</a:t>
            </a:r>
            <a:br>
              <a:rPr lang="pt-BR" sz="5500" dirty="0"/>
            </a:br>
            <a:r>
              <a:rPr lang="pt-BR" sz="5500" b="0" i="0" dirty="0">
                <a:solidFill>
                  <a:srgbClr val="333333"/>
                </a:solidFill>
                <a:effectLst/>
              </a:rPr>
              <a:t>Eu estou angustiado.</a:t>
            </a:r>
            <a:endParaRPr lang="pt-BR" sz="5500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  <a:latin typeface="Nunito Sans" pitchFamily="2" charset="0"/>
              </a:rPr>
              <a:t> </a:t>
            </a:r>
            <a:r>
              <a:rPr lang="pt-BR" sz="4800" b="0" i="0" dirty="0">
                <a:effectLst/>
              </a:rPr>
              <a:t>Acampou na batalha seu anjo,</a:t>
            </a:r>
            <a:br>
              <a:rPr lang="pt-BR" sz="4800" dirty="0"/>
            </a:br>
            <a:r>
              <a:rPr lang="pt-BR" sz="4800" b="0" i="0" dirty="0">
                <a:effectLst/>
              </a:rPr>
              <a:t>defendendo seu povo e o livrando. Provem todos, pra ver como é bom o senhor que nos vai abrigando. Santos todos, venerem o senhor, aos que o amam, nenhum mal assalta. O cruel ficou pobre e tem fome, mas, a quem busca a deus nada falta!</a:t>
            </a:r>
            <a:endParaRPr lang="pt-BR" sz="4800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0" dirty="0">
                <a:solidFill>
                  <a:srgbClr val="333333"/>
                </a:solidFill>
                <a:effectLst/>
              </a:rPr>
              <a:t>Com a trave no olho queremos limpar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os olhos dos outros e os outros julgar. Senhor, vem curar-nos na eucaristia.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Somente a humildade produz alegria!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92500" lnSpcReduction="10000"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  <a:latin typeface="Nunito Sans" pitchFamily="2" charset="0"/>
              </a:rPr>
              <a:t> </a:t>
            </a:r>
            <a:r>
              <a:rPr lang="pt-BR" sz="5800" b="0" i="0" dirty="0">
                <a:solidFill>
                  <a:srgbClr val="333333"/>
                </a:solidFill>
                <a:effectLst/>
              </a:rPr>
              <a:t>Meus filhos, escutem o que eu digo, pra aprender o temor do senhor. Qual o homem que ama sua vida, pra viver os seus dias com amor? Tua língua preserva do mal e não deixes tua boca mentir. Ama o bem e detesta a maldade,</a:t>
            </a:r>
            <a:br>
              <a:rPr lang="pt-BR" sz="5800" dirty="0"/>
            </a:br>
            <a:r>
              <a:rPr lang="pt-BR" sz="5800" dirty="0"/>
              <a:t>vem a </a:t>
            </a:r>
            <a:r>
              <a:rPr lang="pt-BR" sz="5800" b="0" i="0" dirty="0">
                <a:solidFill>
                  <a:srgbClr val="333333"/>
                </a:solidFill>
                <a:effectLst/>
              </a:rPr>
              <a:t>paz procurar e  seguir.</a:t>
            </a:r>
            <a:endParaRPr lang="pt-BR" sz="5800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endParaRPr lang="pt-BR" b="1" i="0" dirty="0">
              <a:solidFill>
                <a:srgbClr val="333333"/>
              </a:solidFill>
              <a:effectLst/>
            </a:endParaRPr>
          </a:p>
          <a:p>
            <a:r>
              <a:rPr lang="pt-BR" b="1" i="0" dirty="0">
                <a:solidFill>
                  <a:srgbClr val="333333"/>
                </a:solidFill>
                <a:effectLst/>
              </a:rPr>
              <a:t>Com a trave no olho queremos limpar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os olhos dos outros e os outros julgar. Senhor, vem curar-nos na eucaristia.</a:t>
            </a:r>
            <a:br>
              <a:rPr lang="pt-BR" b="1" i="0" dirty="0">
                <a:solidFill>
                  <a:srgbClr val="333333"/>
                </a:solidFill>
                <a:effectLst/>
              </a:rPr>
            </a:br>
            <a:r>
              <a:rPr lang="pt-BR" b="1" i="0" dirty="0">
                <a:solidFill>
                  <a:srgbClr val="333333"/>
                </a:solidFill>
                <a:effectLst/>
              </a:rPr>
              <a:t>Somente a humildade produz alegria!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333333"/>
                </a:solidFill>
                <a:effectLst/>
              </a:rPr>
              <a:t>O senhor é meu apoio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Da angústia me livrou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O senhor é meu amigo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E por isso me salvou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Sê pra mim uma rocha firme. Sê pra mim seguro abrigo. Sê pra mim uma fortaleza Me orienta e eu vou contigo. Eu te entrego o meu espírito. Desde agora, eu te bendigo.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solidFill>
                  <a:srgbClr val="333333"/>
                </a:solidFill>
                <a:effectLst/>
              </a:rPr>
              <a:t>O senhor é meu apoio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Da angústia me livrou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O senhor é meu amigo</a:t>
            </a:r>
            <a:br>
              <a:rPr lang="pt-BR" b="1" dirty="0"/>
            </a:br>
            <a:r>
              <a:rPr lang="pt-BR" b="1" i="0" dirty="0">
                <a:solidFill>
                  <a:srgbClr val="333333"/>
                </a:solidFill>
                <a:effectLst/>
              </a:rPr>
              <a:t>E por isso me salvou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Confiando em tua face</a:t>
            </a:r>
            <a:br>
              <a:rPr lang="pt-BR" dirty="0"/>
            </a:br>
            <a:r>
              <a:rPr lang="pt-BR" b="0" i="0" dirty="0">
                <a:effectLst/>
              </a:rPr>
              <a:t>Vão vencer os intrigantes</a:t>
            </a:r>
            <a:br>
              <a:rPr lang="pt-BR" dirty="0"/>
            </a:br>
            <a:r>
              <a:rPr lang="pt-BR" b="0" i="0" dirty="0">
                <a:effectLst/>
              </a:rPr>
              <a:t>Recebidos em tu tenda</a:t>
            </a:r>
            <a:br>
              <a:rPr lang="pt-BR" dirty="0"/>
            </a:br>
            <a:r>
              <a:rPr lang="pt-BR" b="0" i="0" dirty="0">
                <a:effectLst/>
              </a:rPr>
              <a:t>Proteção terão constante</a:t>
            </a:r>
            <a:br>
              <a:rPr lang="pt-BR" dirty="0"/>
            </a:br>
            <a:r>
              <a:rPr lang="pt-BR" b="0" i="0" dirty="0">
                <a:effectLst/>
              </a:rPr>
              <a:t>Sê bendito, meu senhor</a:t>
            </a:r>
            <a:br>
              <a:rPr lang="pt-BR" dirty="0"/>
            </a:br>
            <a:r>
              <a:rPr lang="pt-BR" b="0" i="0" dirty="0">
                <a:effectLst/>
              </a:rPr>
              <a:t>Sê bendito em todo instante.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</TotalTime>
  <Words>843</Words>
  <Application>Microsoft Office PowerPoint</Application>
  <PresentationFormat>Apresentação na tela (4:3)</PresentationFormat>
  <Paragraphs>53</Paragraphs>
  <Slides>54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54</vt:i4>
      </vt:variant>
    </vt:vector>
  </HeadingPairs>
  <TitlesOfParts>
    <vt:vector size="66" baseType="lpstr">
      <vt:lpstr>Arial</vt:lpstr>
      <vt:lpstr>Calibri</vt:lpstr>
      <vt:lpstr>Calibri Light</vt:lpstr>
      <vt:lpstr>Century Gothic</vt:lpstr>
      <vt:lpstr>Nunito Sans</vt:lpstr>
      <vt:lpstr>Times New Roman</vt:lpstr>
      <vt:lpstr>Wingdings 3</vt:lpstr>
      <vt:lpstr>Tema do Office</vt:lpstr>
      <vt:lpstr>Office Theme</vt:lpstr>
      <vt:lpstr>1_Tema do Office</vt:lpstr>
      <vt:lpstr>2_Tema do Office</vt:lpstr>
      <vt:lpstr>Cacho</vt:lpstr>
      <vt:lpstr>8° Domingo  Tempo Comum 02/03/2025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2025-01-28T19:31:55Z</dcterms:modified>
</cp:coreProperties>
</file>