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731" r:id="rId3"/>
    <p:sldMasterId id="2147483743" r:id="rId4"/>
    <p:sldMasterId id="2147483759" r:id="rId5"/>
  </p:sldMasterIdLst>
  <p:sldIdLst>
    <p:sldId id="258" r:id="rId6"/>
    <p:sldId id="514" r:id="rId7"/>
    <p:sldId id="260" r:id="rId8"/>
    <p:sldId id="265" r:id="rId9"/>
    <p:sldId id="262" r:id="rId10"/>
    <p:sldId id="494" r:id="rId11"/>
    <p:sldId id="515" r:id="rId12"/>
    <p:sldId id="517" r:id="rId13"/>
    <p:sldId id="520" r:id="rId14"/>
    <p:sldId id="521" r:id="rId15"/>
    <p:sldId id="271" r:id="rId16"/>
    <p:sldId id="460" r:id="rId17"/>
    <p:sldId id="513" r:id="rId18"/>
    <p:sldId id="503" r:id="rId19"/>
    <p:sldId id="461" r:id="rId20"/>
    <p:sldId id="406" r:id="rId21"/>
    <p:sldId id="413" r:id="rId22"/>
    <p:sldId id="330" r:id="rId23"/>
    <p:sldId id="332" r:id="rId24"/>
    <p:sldId id="471" r:id="rId25"/>
    <p:sldId id="470" r:id="rId26"/>
    <p:sldId id="559" r:id="rId27"/>
    <p:sldId id="558" r:id="rId28"/>
    <p:sldId id="557" r:id="rId29"/>
    <p:sldId id="389" r:id="rId30"/>
    <p:sldId id="339" r:id="rId31"/>
    <p:sldId id="512" r:id="rId32"/>
    <p:sldId id="531" r:id="rId33"/>
    <p:sldId id="524" r:id="rId34"/>
    <p:sldId id="530" r:id="rId35"/>
    <p:sldId id="529" r:id="rId36"/>
    <p:sldId id="528" r:id="rId37"/>
    <p:sldId id="527" r:id="rId38"/>
    <p:sldId id="526" r:id="rId39"/>
    <p:sldId id="525" r:id="rId40"/>
    <p:sldId id="532" r:id="rId41"/>
    <p:sldId id="536" r:id="rId42"/>
    <p:sldId id="535" r:id="rId43"/>
    <p:sldId id="534" r:id="rId44"/>
    <p:sldId id="533" r:id="rId45"/>
    <p:sldId id="538" r:id="rId46"/>
    <p:sldId id="545" r:id="rId47"/>
    <p:sldId id="544" r:id="rId48"/>
    <p:sldId id="554" r:id="rId49"/>
    <p:sldId id="553" r:id="rId50"/>
    <p:sldId id="552" r:id="rId51"/>
    <p:sldId id="551" r:id="rId52"/>
    <p:sldId id="550" r:id="rId53"/>
    <p:sldId id="549" r:id="rId54"/>
    <p:sldId id="555" r:id="rId55"/>
    <p:sldId id="556" r:id="rId56"/>
    <p:sldId id="353" r:id="rId5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79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slide" Target="slides/slide45.xml"/><Relationship Id="rId55" Type="http://schemas.openxmlformats.org/officeDocument/2006/relationships/slide" Target="slides/slide50.xml"/><Relationship Id="rId7" Type="http://schemas.openxmlformats.org/officeDocument/2006/relationships/slide" Target="slides/slide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slide" Target="slides/slide48.xml"/><Relationship Id="rId58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61" Type="http://schemas.openxmlformats.org/officeDocument/2006/relationships/tableStyles" Target="tableStyles.xml"/><Relationship Id="rId19" Type="http://schemas.openxmlformats.org/officeDocument/2006/relationships/slide" Target="slides/slide1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slide" Target="slides/slide51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viewProps" Target="viewProps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slide" Target="slides/slide52.xml"/><Relationship Id="rId10" Type="http://schemas.openxmlformats.org/officeDocument/2006/relationships/slide" Target="slides/slide5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A7B902-F09A-495E-AE36-8C587D282C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40D09A6-9953-4BC9-9BA2-E2E8F924E3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6FC81C-ADF5-4972-ACC9-E18018B43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7ED37C-35AF-4BE3-876E-9E45BF404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188727-7800-4D6F-8929-075CB302F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082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0ACB0F-ADC6-4B23-867D-D9D8C023D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AB91656-7361-4AC2-98DB-9D0C5C2B21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7909EFF-C4E3-43C4-AE3F-9F8DEDBAE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39BAE5A-62C1-46B5-A022-0DAA7DBEA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0EC75CB-D8CB-4D73-B03D-35D6CA6DA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926C406-AA83-4FBC-B333-83B3B0BEC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0383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91C633-4594-4835-8006-BB5F62FEF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DFFC189-D9DC-485C-8972-DF84E325C9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025DB5-8FEC-46C0-A7C1-4C2462843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EACA7E1-536E-4FA4-93C9-B4F01901F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D1A505-3F49-4326-AB46-3B2C47B06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6481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5C1B26-7F18-4B1B-9A83-4344B7A70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941EA34-54C3-4F7B-B356-9712FD3F62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22A59D-B871-4129-BCBB-164087CA3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4BFEB6-25F8-45BF-90C2-F5F3D4522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C918307-7E26-4AFE-A516-C94AEAC08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0924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8081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815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55131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61699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73086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17589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4492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9406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42781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25452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42861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19549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57082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41038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80198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98377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75845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5591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17214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65321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74017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03892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81556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28267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15198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16391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043936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209302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692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D58DC6-C402-471E-A30C-A68C42904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516033E-C1E5-4775-8037-E2A7E6D1F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88A66F-1F79-4B6C-8B13-E8C0CA645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633426D-6CEE-491B-BCD2-DEC05E416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84276EA-5A3A-4482-87FD-81B4AA19F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990056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855504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484314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510637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796967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671537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524615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300817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208334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5735247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9540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996511-4CF8-4F74-8DDE-88A927864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BB0774-0F68-413B-A9D6-3AB79EAA22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A54F0EA-70DF-4C13-B7B4-09AF5AFBF7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71F941-4B4D-483C-8E51-77E48CFE4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93CBA6C-933A-4696-B615-05E1D011E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8BD9958-741A-4E62-9F64-99E9BA86F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663997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991048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050894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1418171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8410873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752716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711812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7683046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7016156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0049255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865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464904-8A6D-4C76-92A0-5338649E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79D13C-8C07-4839-A498-C59064435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7367A11-CCA7-455A-B8E5-FBA2DA8847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E089EC4-B1DF-4D88-9FBF-AF1F54F1B3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68CB825-EBD1-4CBE-AA5E-54CD5F1ED4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634A501-79C1-44E1-B538-834618639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9DA8CFE-FA23-41EE-8AB1-32F6285D1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3D01CEF-92B3-4B69-B73A-9DF6AEC4B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827829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9322215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7839806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3870736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3561031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2948798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17469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ACE6AC-C2F6-4D3C-981B-EE72B204F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CDC9B8A-621D-455C-BA1F-7858E6972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14373CA-52E0-4EB4-A506-94380265F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012D5B4-6D6D-4356-AE1A-8965F346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43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DC4E6FF-B5CC-49DF-BF47-C37977BD2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35C02D0-933E-4F4C-8059-B63DCADD3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636D221-C53D-43B3-9F83-4B2B3E6BD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392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04A140-AB24-4679-993F-943EEC797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B1DE3D-1B8D-4119-8BFE-CE7428591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1AB25A4-5A3E-49D3-8064-1FC9D2DD3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7CB92FF-1D85-4EDE-A01D-A1A52F376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E7334E4-05B2-452C-B2A8-0DB4038EF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61A90A2-E42B-4643-9FED-5998918C4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14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13" Type="http://schemas.openxmlformats.org/officeDocument/2006/relationships/slideLayout" Target="../slideLayouts/slideLayout62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slideLayout" Target="../slideLayouts/slideLayout61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51.xml"/><Relationship Id="rId16" Type="http://schemas.openxmlformats.org/officeDocument/2006/relationships/slideLayout" Target="../slideLayouts/slideLayout65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Relationship Id="rId14" Type="http://schemas.openxmlformats.org/officeDocument/2006/relationships/slideLayout" Target="../slideLayouts/slideLayout6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5DE61B2-6732-43D9-A64F-23269AE33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83C659D-9227-4C85-BA69-241C599E8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6A18E1-FAD8-47D6-8D7E-C6905DDBF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F61054-5AED-4EF5-912F-0D4FADA349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759C57-824F-4EBA-BD14-00BF13D86D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768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708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40454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09" r:id="rId12"/>
    <p:sldLayoutId id="214748371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305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56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5403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3271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  <p:sldLayoutId id="2147483774" r:id="rId15"/>
    <p:sldLayoutId id="214748377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7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A79AF-8A18-4E34-8AB6-3DA974BAD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383" y="640080"/>
            <a:ext cx="8569234" cy="5603965"/>
          </a:xfrm>
        </p:spPr>
        <p:txBody>
          <a:bodyPr anchor="ctr">
            <a:normAutofit/>
          </a:bodyPr>
          <a:lstStyle/>
          <a:p>
            <a:pPr algn="ctr"/>
            <a: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4° Domingo</a:t>
            </a:r>
            <a:b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Quaresma</a:t>
            </a:r>
            <a:b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30/03/2025</a:t>
            </a:r>
          </a:p>
        </p:txBody>
      </p:sp>
    </p:spTree>
    <p:extLst>
      <p:ext uri="{BB962C8B-B14F-4D97-AF65-F5344CB8AC3E}">
        <p14:creationId xmlns:p14="http://schemas.microsoft.com/office/powerpoint/2010/main" val="504773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b="1" dirty="0"/>
              <a:t>Fiquei foi contente</a:t>
            </a:r>
          </a:p>
          <a:p>
            <a:r>
              <a:rPr lang="pt-BR" b="1" dirty="0"/>
              <a:t>com o que me disseram:</a:t>
            </a:r>
          </a:p>
          <a:p>
            <a:r>
              <a:rPr lang="pt-BR" b="1" dirty="0"/>
              <a:t>"Regozijai-vos no Senhor!" </a:t>
            </a:r>
          </a:p>
          <a:p>
            <a:r>
              <a:rPr lang="pt-BR" b="1" dirty="0"/>
              <a:t>Mais eu fiquei.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998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962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4949" y="326571"/>
            <a:ext cx="8110401" cy="6244046"/>
          </a:xfrm>
        </p:spPr>
        <p:txBody>
          <a:bodyPr anchor="ctr">
            <a:normAutofit/>
          </a:bodyPr>
          <a:lstStyle/>
          <a:p>
            <a:r>
              <a:rPr lang="pt-BR" sz="6600" b="1" i="1" dirty="0"/>
              <a:t>Salmo</a:t>
            </a:r>
          </a:p>
          <a:p>
            <a:r>
              <a:rPr lang="pt-BR" sz="6600" b="1" i="1" dirty="0"/>
              <a:t> Responsorial</a:t>
            </a:r>
            <a:br>
              <a:rPr lang="pt-BR" sz="6600" b="1" i="1" dirty="0"/>
            </a:b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592645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2919" y="326570"/>
            <a:ext cx="8647890" cy="6239599"/>
          </a:xfrm>
        </p:spPr>
        <p:txBody>
          <a:bodyPr anchor="ctr">
            <a:normAutofit/>
          </a:bodyPr>
          <a:lstStyle/>
          <a:p>
            <a:r>
              <a:rPr lang="pt-BR" sz="9000" b="1" i="1" dirty="0"/>
              <a:t>Provai e vede quão suave é o Senhor!</a:t>
            </a:r>
          </a:p>
        </p:txBody>
      </p:sp>
    </p:spTree>
    <p:extLst>
      <p:ext uri="{BB962C8B-B14F-4D97-AF65-F5344CB8AC3E}">
        <p14:creationId xmlns:p14="http://schemas.microsoft.com/office/powerpoint/2010/main" val="3099204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65961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5643" y="301557"/>
            <a:ext cx="8881353" cy="6352162"/>
          </a:xfrm>
        </p:spPr>
        <p:txBody>
          <a:bodyPr anchor="ctr">
            <a:normAutofit/>
          </a:bodyPr>
          <a:lstStyle/>
          <a:p>
            <a:r>
              <a:rPr lang="pt-BR" sz="6600" b="1" i="1" dirty="0"/>
              <a:t>Louvor e honra a vós, Senhor Jesus.</a:t>
            </a:r>
          </a:p>
          <a:p>
            <a:r>
              <a:rPr lang="pt-BR" sz="6600" b="1" i="1" dirty="0"/>
              <a:t> </a:t>
            </a:r>
            <a:r>
              <a:rPr lang="pt-BR" sz="6600" i="1" dirty="0"/>
              <a:t>Vou levantar-me e vou a meu pai e lhe direi:</a:t>
            </a:r>
          </a:p>
          <a:p>
            <a:r>
              <a:rPr lang="pt-BR" sz="6600" i="1" dirty="0"/>
              <a:t>Meu pai, eu pequei contra o céu e contra ti.</a:t>
            </a:r>
          </a:p>
        </p:txBody>
      </p:sp>
    </p:spTree>
    <p:extLst>
      <p:ext uri="{BB962C8B-B14F-4D97-AF65-F5344CB8AC3E}">
        <p14:creationId xmlns:p14="http://schemas.microsoft.com/office/powerpoint/2010/main" val="3810371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574766"/>
            <a:ext cx="7886700" cy="5602197"/>
          </a:xfrm>
        </p:spPr>
        <p:txBody>
          <a:bodyPr anchor="ctr"/>
          <a:lstStyle/>
          <a:p>
            <a:pPr marL="0" indent="0" algn="ctr">
              <a:buNone/>
            </a:pPr>
            <a:endParaRPr lang="pt-BR" sz="8800" b="1" i="1" dirty="0"/>
          </a:p>
          <a:p>
            <a:pPr marL="0" indent="0" algn="ctr">
              <a:buNone/>
            </a:pPr>
            <a:endParaRPr lang="pt-BR" sz="9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64381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270588"/>
            <a:ext cx="7886700" cy="923731"/>
          </a:xfrm>
        </p:spPr>
        <p:txBody>
          <a:bodyPr>
            <a:normAutofit/>
          </a:bodyPr>
          <a:lstStyle/>
          <a:p>
            <a:pPr algn="ctr"/>
            <a:r>
              <a:rPr lang="pt-B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Preces da Comunidade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2515" y="1194320"/>
            <a:ext cx="7992836" cy="523260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9000" b="1" i="1" dirty="0"/>
              <a:t>Senhor, socorrei-nos,</a:t>
            </a:r>
          </a:p>
          <a:p>
            <a:pPr marL="0" indent="0" algn="ctr">
              <a:buNone/>
            </a:pPr>
            <a:r>
              <a:rPr lang="pt-BR" sz="9000" b="1" i="1" dirty="0"/>
              <a:t> e salvai-nos!</a:t>
            </a:r>
          </a:p>
        </p:txBody>
      </p:sp>
    </p:spTree>
    <p:extLst>
      <p:ext uri="{BB962C8B-B14F-4D97-AF65-F5344CB8AC3E}">
        <p14:creationId xmlns:p14="http://schemas.microsoft.com/office/powerpoint/2010/main" val="2385320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/>
          <a:lstStyle/>
          <a:p>
            <a:pPr marL="0" indent="0" algn="ctr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9038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7"/>
            <a:ext cx="7886700" cy="849719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Preparação das Oferendas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3509" y="1214846"/>
            <a:ext cx="8608422" cy="5389154"/>
          </a:xfrm>
        </p:spPr>
        <p:txBody>
          <a:bodyPr>
            <a:normAutofit/>
          </a:bodyPr>
          <a:lstStyle/>
          <a:p>
            <a:r>
              <a:rPr lang="pt-BR" dirty="0"/>
              <a:t>Bendito és tu, ó Deus criador, revestes o mundo da mais fina flor; restauras o fraco que a ti se confia</a:t>
            </a:r>
          </a:p>
          <a:p>
            <a:r>
              <a:rPr lang="pt-BR" dirty="0"/>
              <a:t>e junto aos irmãos, em paz, o envias.</a:t>
            </a:r>
          </a:p>
        </p:txBody>
      </p:sp>
    </p:spTree>
    <p:extLst>
      <p:ext uri="{BB962C8B-B14F-4D97-AF65-F5344CB8AC3E}">
        <p14:creationId xmlns:p14="http://schemas.microsoft.com/office/powerpoint/2010/main" val="444671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14644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Refrão Orante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5098" y="1287623"/>
            <a:ext cx="8706255" cy="537582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Deus não quer a morte de ninguém, mas que se volte, viva e faça o bem!</a:t>
            </a:r>
          </a:p>
        </p:txBody>
      </p:sp>
    </p:spTree>
    <p:extLst>
      <p:ext uri="{BB962C8B-B14F-4D97-AF65-F5344CB8AC3E}">
        <p14:creationId xmlns:p14="http://schemas.microsoft.com/office/powerpoint/2010/main" val="22307511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2919" y="326570"/>
            <a:ext cx="8667345" cy="6297965"/>
          </a:xfrm>
        </p:spPr>
        <p:txBody>
          <a:bodyPr anchor="ctr">
            <a:noAutofit/>
          </a:bodyPr>
          <a:lstStyle/>
          <a:p>
            <a:r>
              <a:rPr lang="pt-BR" sz="6600" b="1" dirty="0"/>
              <a:t>Ó, Deus do universo, </a:t>
            </a:r>
          </a:p>
          <a:p>
            <a:r>
              <a:rPr lang="pt-BR" sz="6600" b="1" dirty="0"/>
              <a:t>és Pai e Senhor,</a:t>
            </a:r>
          </a:p>
          <a:p>
            <a:r>
              <a:rPr lang="pt-BR" sz="6600" b="1" dirty="0"/>
              <a:t>por tua bondade </a:t>
            </a:r>
          </a:p>
          <a:p>
            <a:r>
              <a:rPr lang="pt-BR" sz="6600" b="1" dirty="0"/>
              <a:t>recebe o louvor!</a:t>
            </a:r>
          </a:p>
        </p:txBody>
      </p:sp>
    </p:spTree>
    <p:extLst>
      <p:ext uri="{BB962C8B-B14F-4D97-AF65-F5344CB8AC3E}">
        <p14:creationId xmlns:p14="http://schemas.microsoft.com/office/powerpoint/2010/main" val="21136077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dirty="0"/>
              <a:t>Bendito és tu, ó Deus Criador, por quem aprendeu o gesto de amor: colher a fartura e ter a beleza de ser a partilha dos frutos na mesa!</a:t>
            </a:r>
          </a:p>
        </p:txBody>
      </p:sp>
    </p:spTree>
    <p:extLst>
      <p:ext uri="{BB962C8B-B14F-4D97-AF65-F5344CB8AC3E}">
        <p14:creationId xmlns:p14="http://schemas.microsoft.com/office/powerpoint/2010/main" val="18502165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8941E4-0E30-8DDA-81BC-E56742D906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C058615-D5C8-D448-08AE-A5BDC633D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sz="6600" b="1" dirty="0"/>
              <a:t>Ó, Deus do universo, </a:t>
            </a:r>
          </a:p>
          <a:p>
            <a:r>
              <a:rPr lang="pt-BR" sz="6600" b="1" dirty="0"/>
              <a:t>és Pai e Senhor,</a:t>
            </a:r>
          </a:p>
          <a:p>
            <a:r>
              <a:rPr lang="pt-BR" sz="6600" b="1" dirty="0"/>
              <a:t>por tua bondade </a:t>
            </a:r>
          </a:p>
          <a:p>
            <a:r>
              <a:rPr lang="pt-BR" sz="6600" b="1" dirty="0"/>
              <a:t>recebe o louvor!</a:t>
            </a:r>
          </a:p>
          <a:p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29990696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BB2399-1F13-9FB4-33FD-EEB7526D4F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06C7248-F883-9D7F-70B4-26DD8C070C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dirty="0"/>
              <a:t>Bendito és tu, ó Deus criador, fecundas a terra com vida e amor!</a:t>
            </a:r>
          </a:p>
          <a:p>
            <a:r>
              <a:rPr lang="pt-BR" dirty="0"/>
              <a:t>A quem aguardava um canto de festa, a mesa promete eterna seresta!</a:t>
            </a:r>
          </a:p>
        </p:txBody>
      </p:sp>
    </p:spTree>
    <p:extLst>
      <p:ext uri="{BB962C8B-B14F-4D97-AF65-F5344CB8AC3E}">
        <p14:creationId xmlns:p14="http://schemas.microsoft.com/office/powerpoint/2010/main" val="8835527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EA2CFD-8A24-3940-69FF-372A5168E9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CBD280C-B62A-87EC-7D25-5C41D7C0CA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sz="6600" b="1" dirty="0"/>
              <a:t>Ó, Deus do universo, </a:t>
            </a:r>
          </a:p>
          <a:p>
            <a:r>
              <a:rPr lang="pt-BR" sz="6600" b="1" dirty="0"/>
              <a:t>és Pai e Senhor,</a:t>
            </a:r>
          </a:p>
          <a:p>
            <a:r>
              <a:rPr lang="pt-BR" sz="6600" b="1" dirty="0"/>
              <a:t>por tua bondade </a:t>
            </a:r>
          </a:p>
          <a:p>
            <a:r>
              <a:rPr lang="pt-BR" sz="6600" b="1" dirty="0"/>
              <a:t>recebe o louvor!</a:t>
            </a:r>
          </a:p>
          <a:p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35869573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88455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444137"/>
            <a:ext cx="7886700" cy="573282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Oração Eucarística</a:t>
            </a:r>
          </a:p>
          <a:p>
            <a:pPr marL="0" indent="0" algn="ctr">
              <a:buNone/>
            </a:pPr>
            <a:r>
              <a:rPr lang="pt-BR" sz="8800" b="1" i="1" dirty="0"/>
              <a:t>III</a:t>
            </a: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5742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97149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Santo</a:t>
            </a:r>
          </a:p>
        </p:txBody>
      </p:sp>
    </p:spTree>
    <p:extLst>
      <p:ext uri="{BB962C8B-B14F-4D97-AF65-F5344CB8AC3E}">
        <p14:creationId xmlns:p14="http://schemas.microsoft.com/office/powerpoint/2010/main" val="29765271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20976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52697"/>
            <a:ext cx="7886700" cy="5824266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37744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Enviai o vosso Espirito Santo!</a:t>
            </a:r>
          </a:p>
        </p:txBody>
      </p:sp>
    </p:spTree>
    <p:extLst>
      <p:ext uri="{BB962C8B-B14F-4D97-AF65-F5344CB8AC3E}">
        <p14:creationId xmlns:p14="http://schemas.microsoft.com/office/powerpoint/2010/main" val="23836416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4124951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99245" y="165370"/>
            <a:ext cx="8512935" cy="6517532"/>
          </a:xfrm>
        </p:spPr>
        <p:txBody>
          <a:bodyPr anchor="ctr">
            <a:normAutofit fontScale="92500" lnSpcReduction="20000"/>
          </a:bodyPr>
          <a:lstStyle/>
          <a:p>
            <a:r>
              <a:rPr lang="pt-BR" sz="8800" b="1" i="1" dirty="0"/>
              <a:t>Anunciamos, Senhor, a vossa morte e proclamamos a vossa ressurreição. Vinde Senhor Jesus!</a:t>
            </a:r>
          </a:p>
        </p:txBody>
      </p:sp>
    </p:spTree>
    <p:extLst>
      <p:ext uri="{BB962C8B-B14F-4D97-AF65-F5344CB8AC3E}">
        <p14:creationId xmlns:p14="http://schemas.microsoft.com/office/powerpoint/2010/main" val="41060977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4107655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Aceitai, ó Senhor, a nossa oferta! </a:t>
            </a:r>
          </a:p>
        </p:txBody>
      </p:sp>
    </p:spTree>
    <p:extLst>
      <p:ext uri="{BB962C8B-B14F-4D97-AF65-F5344CB8AC3E}">
        <p14:creationId xmlns:p14="http://schemas.microsoft.com/office/powerpoint/2010/main" val="372135172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43297060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O Espírito nos uma num só corpo !</a:t>
            </a:r>
          </a:p>
        </p:txBody>
      </p:sp>
    </p:spTree>
    <p:extLst>
      <p:ext uri="{BB962C8B-B14F-4D97-AF65-F5344CB8AC3E}">
        <p14:creationId xmlns:p14="http://schemas.microsoft.com/office/powerpoint/2010/main" val="397234193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391274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Fazei de nós uma perfeita oferenda!</a:t>
            </a:r>
          </a:p>
        </p:txBody>
      </p:sp>
    </p:spTree>
    <p:extLst>
      <p:ext uri="{BB962C8B-B14F-4D97-AF65-F5344CB8AC3E}">
        <p14:creationId xmlns:p14="http://schemas.microsoft.com/office/powerpoint/2010/main" val="195459617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2522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t-B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Abertura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245" y="1554480"/>
            <a:ext cx="8512935" cy="5000865"/>
          </a:xfrm>
        </p:spPr>
        <p:txBody>
          <a:bodyPr>
            <a:normAutofit/>
          </a:bodyPr>
          <a:lstStyle/>
          <a:p>
            <a:r>
              <a:rPr lang="pt-BR" b="1" dirty="0"/>
              <a:t>Fiquei foi contente</a:t>
            </a:r>
          </a:p>
          <a:p>
            <a:r>
              <a:rPr lang="pt-BR" b="1" dirty="0"/>
              <a:t>com o que me disseram:</a:t>
            </a:r>
          </a:p>
          <a:p>
            <a:r>
              <a:rPr lang="pt-BR" b="1" dirty="0"/>
              <a:t>"Regozijai-vos no Senhor!" </a:t>
            </a:r>
          </a:p>
          <a:p>
            <a:r>
              <a:rPr lang="pt-BR" b="1" dirty="0"/>
              <a:t>Mais eu fiquei.</a:t>
            </a:r>
          </a:p>
        </p:txBody>
      </p:sp>
    </p:spTree>
    <p:extLst>
      <p:ext uri="{BB962C8B-B14F-4D97-AF65-F5344CB8AC3E}">
        <p14:creationId xmlns:p14="http://schemas.microsoft.com/office/powerpoint/2010/main" val="41713198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 Lembrai-vos, ó Pai, da vossa Igreja!</a:t>
            </a:r>
          </a:p>
        </p:txBody>
      </p:sp>
    </p:spTree>
    <p:extLst>
      <p:ext uri="{BB962C8B-B14F-4D97-AF65-F5344CB8AC3E}">
        <p14:creationId xmlns:p14="http://schemas.microsoft.com/office/powerpoint/2010/main" val="207651191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590815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Comunhão</a:t>
            </a:r>
          </a:p>
        </p:txBody>
      </p:sp>
    </p:spTree>
    <p:extLst>
      <p:ext uri="{BB962C8B-B14F-4D97-AF65-F5344CB8AC3E}">
        <p14:creationId xmlns:p14="http://schemas.microsoft.com/office/powerpoint/2010/main" val="172543328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 dirty="0"/>
              <a:t>É necessário, filho meu, que te alegres!</a:t>
            </a:r>
          </a:p>
          <a:p>
            <a:r>
              <a:rPr lang="pt-BR" b="1" i="1" dirty="0"/>
              <a:t>Teu irmão estava morto e reviveu!</a:t>
            </a:r>
          </a:p>
          <a:p>
            <a:r>
              <a:rPr lang="pt-BR" b="1" i="1" dirty="0"/>
              <a:t>Teu irmão estava morto e revive!</a:t>
            </a:r>
          </a:p>
        </p:txBody>
      </p:sp>
    </p:spTree>
    <p:extLst>
      <p:ext uri="{BB962C8B-B14F-4D97-AF65-F5344CB8AC3E}">
        <p14:creationId xmlns:p14="http://schemas.microsoft.com/office/powerpoint/2010/main" val="359430298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i="1" dirty="0"/>
              <a:t>Meu refugio é em vós, Senhor, que eu não seja envergonhado para sempre.</a:t>
            </a:r>
          </a:p>
          <a:p>
            <a:r>
              <a:rPr lang="pt-BR" i="1" dirty="0"/>
              <a:t>Porque sois justo, defendei-me e libertai-me,</a:t>
            </a:r>
          </a:p>
          <a:p>
            <a:r>
              <a:rPr lang="pt-BR" i="1" dirty="0"/>
              <a:t>escutai a minha voz, vinde salvar-me.</a:t>
            </a:r>
          </a:p>
        </p:txBody>
      </p:sp>
    </p:spTree>
    <p:extLst>
      <p:ext uri="{BB962C8B-B14F-4D97-AF65-F5344CB8AC3E}">
        <p14:creationId xmlns:p14="http://schemas.microsoft.com/office/powerpoint/2010/main" val="10375365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/>
              <a:t>É necessário, filho meu, que te alegres!</a:t>
            </a:r>
          </a:p>
          <a:p>
            <a:r>
              <a:rPr lang="pt-BR" b="1" i="1"/>
              <a:t>Teu irmão estava morto e reviveu!</a:t>
            </a:r>
          </a:p>
          <a:p>
            <a:r>
              <a:rPr lang="pt-BR" b="1" i="1"/>
              <a:t>Teu irmão estava morto e revive!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57011208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i="1" dirty="0"/>
              <a:t>Sede uma rocha protetora,</a:t>
            </a:r>
          </a:p>
          <a:p>
            <a:r>
              <a:rPr lang="pt-BR" i="1" dirty="0"/>
              <a:t>um abrigo bem seguro que me salve. Sois minha força, meu amparo e meu refúgio,</a:t>
            </a:r>
          </a:p>
          <a:p>
            <a:r>
              <a:rPr lang="pt-BR" i="1" dirty="0"/>
              <a:t>proteção e segurança, em vós espero!</a:t>
            </a:r>
          </a:p>
        </p:txBody>
      </p:sp>
    </p:spTree>
    <p:extLst>
      <p:ext uri="{BB962C8B-B14F-4D97-AF65-F5344CB8AC3E}">
        <p14:creationId xmlns:p14="http://schemas.microsoft.com/office/powerpoint/2010/main" val="398129288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 dirty="0"/>
              <a:t>É necessário, filho meu, que te alegres!</a:t>
            </a:r>
          </a:p>
          <a:p>
            <a:r>
              <a:rPr lang="pt-BR" b="1" i="1" dirty="0"/>
              <a:t>Teu irmão estava morto e reviveu!</a:t>
            </a:r>
          </a:p>
          <a:p>
            <a:r>
              <a:rPr lang="pt-BR" b="1" i="1" dirty="0"/>
              <a:t>Teu irmão estava morto e revive!</a:t>
            </a:r>
          </a:p>
        </p:txBody>
      </p:sp>
    </p:spTree>
    <p:extLst>
      <p:ext uri="{BB962C8B-B14F-4D97-AF65-F5344CB8AC3E}">
        <p14:creationId xmlns:p14="http://schemas.microsoft.com/office/powerpoint/2010/main" val="303868659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i="1" dirty="0"/>
              <a:t>Sempre em vós confiarei</a:t>
            </a:r>
          </a:p>
          <a:p>
            <a:r>
              <a:rPr lang="pt-BR" i="1" dirty="0"/>
              <a:t>e aumentarei sempre mais vosso louvor. A minha boca anunciará todos os dias</a:t>
            </a:r>
          </a:p>
          <a:p>
            <a:r>
              <a:rPr lang="pt-BR" i="1" dirty="0"/>
              <a:t>vossa justiça e vossas graças incontáveis.</a:t>
            </a:r>
          </a:p>
        </p:txBody>
      </p:sp>
    </p:spTree>
    <p:extLst>
      <p:ext uri="{BB962C8B-B14F-4D97-AF65-F5344CB8AC3E}">
        <p14:creationId xmlns:p14="http://schemas.microsoft.com/office/powerpoint/2010/main" val="250278957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 dirty="0"/>
              <a:t>É necessário, filho meu, que te alegres!</a:t>
            </a:r>
          </a:p>
          <a:p>
            <a:r>
              <a:rPr lang="pt-BR" b="1" i="1" dirty="0"/>
              <a:t>Teu irmão estava morto e reviveu!</a:t>
            </a:r>
          </a:p>
          <a:p>
            <a:r>
              <a:rPr lang="pt-BR" b="1" i="1" dirty="0"/>
              <a:t>Teu irmão estava morto e revive!</a:t>
            </a:r>
          </a:p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2388053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827" y="184826"/>
            <a:ext cx="8754892" cy="6527259"/>
          </a:xfrm>
        </p:spPr>
        <p:txBody>
          <a:bodyPr anchor="ctr">
            <a:noAutofit/>
          </a:bodyPr>
          <a:lstStyle/>
          <a:p>
            <a:r>
              <a:rPr lang="pt-BR" dirty="0"/>
              <a:t>Nossos passos já pisam teu chão, ó cidade bem fortificada! Para lá vai subindo a nação, as tribos do Senhor, pois já virou tradição, pra celebrar, pra celebrar o nome do Senhor!</a:t>
            </a:r>
          </a:p>
        </p:txBody>
      </p:sp>
    </p:spTree>
    <p:extLst>
      <p:ext uri="{BB962C8B-B14F-4D97-AF65-F5344CB8AC3E}">
        <p14:creationId xmlns:p14="http://schemas.microsoft.com/office/powerpoint/2010/main" val="134580262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i="1" dirty="0"/>
              <a:t>Cantarei vossos portentos,</a:t>
            </a:r>
          </a:p>
          <a:p>
            <a:r>
              <a:rPr lang="pt-BR" i="1" dirty="0"/>
              <a:t>lembrarei vossa justiça sem igual. Vós me ensinastes desde a minha juventude</a:t>
            </a:r>
          </a:p>
          <a:p>
            <a:r>
              <a:rPr lang="pt-BR" i="1" dirty="0"/>
              <a:t>e até hoje canto as vossas maravilhas.</a:t>
            </a:r>
          </a:p>
        </p:txBody>
      </p:sp>
    </p:spTree>
    <p:extLst>
      <p:ext uri="{BB962C8B-B14F-4D97-AF65-F5344CB8AC3E}">
        <p14:creationId xmlns:p14="http://schemas.microsoft.com/office/powerpoint/2010/main" val="341754973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 dirty="0"/>
              <a:t>É necessário, filho meu, que te alegres!</a:t>
            </a:r>
          </a:p>
          <a:p>
            <a:r>
              <a:rPr lang="pt-BR" b="1" i="1" dirty="0"/>
              <a:t>Teu irmão estava morto e reviveu!</a:t>
            </a:r>
          </a:p>
          <a:p>
            <a:r>
              <a:rPr lang="pt-BR" b="1" i="1" dirty="0"/>
              <a:t>Teu irmão estava morto e revive!</a:t>
            </a:r>
          </a:p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30482044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124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b="1" dirty="0"/>
              <a:t>Fiquei foi contente</a:t>
            </a:r>
          </a:p>
          <a:p>
            <a:r>
              <a:rPr lang="pt-BR" b="1" dirty="0"/>
              <a:t>com o que me disseram:</a:t>
            </a:r>
          </a:p>
          <a:p>
            <a:r>
              <a:rPr lang="pt-BR" b="1" dirty="0"/>
              <a:t>"Regozijai-vos no Senhor!" </a:t>
            </a:r>
          </a:p>
          <a:p>
            <a:r>
              <a:rPr lang="pt-BR" b="1" dirty="0"/>
              <a:t>Mais eu fiquei.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52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736" y="165370"/>
            <a:ext cx="8764621" cy="6418309"/>
          </a:xfrm>
        </p:spPr>
        <p:txBody>
          <a:bodyPr anchor="ctr">
            <a:noAutofit/>
          </a:bodyPr>
          <a:lstStyle/>
          <a:p>
            <a:r>
              <a:rPr lang="pt-BR" sz="5700" dirty="0"/>
              <a:t>Pois é lá que estão os tribunais, tribunais da justiça do rei; venham todos e peçam a paz para Jerusalém! Vivam tranquilos demais os que te amam; dentro de ti segurança e todo bem.</a:t>
            </a:r>
          </a:p>
        </p:txBody>
      </p:sp>
    </p:spTree>
    <p:extLst>
      <p:ext uri="{BB962C8B-B14F-4D97-AF65-F5344CB8AC3E}">
        <p14:creationId xmlns:p14="http://schemas.microsoft.com/office/powerpoint/2010/main" val="3067675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b="1" dirty="0"/>
              <a:t>Fiquei foi contente</a:t>
            </a:r>
          </a:p>
          <a:p>
            <a:r>
              <a:rPr lang="pt-BR" b="1" dirty="0"/>
              <a:t>com o que me disseram:</a:t>
            </a:r>
          </a:p>
          <a:p>
            <a:r>
              <a:rPr lang="pt-BR" b="1" dirty="0"/>
              <a:t>"Regozijai-vos no Senhor!" </a:t>
            </a:r>
          </a:p>
          <a:p>
            <a:r>
              <a:rPr lang="pt-BR" b="1" dirty="0"/>
              <a:t>Mais eu fiquei.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964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826" y="126461"/>
            <a:ext cx="8745165" cy="6556442"/>
          </a:xfrm>
        </p:spPr>
        <p:txBody>
          <a:bodyPr anchor="ctr">
            <a:noAutofit/>
          </a:bodyPr>
          <a:lstStyle/>
          <a:p>
            <a:r>
              <a:rPr lang="pt-BR" dirty="0"/>
              <a:t>Por aqueles que são meus irmãos, os amigos a quem quero bem, "Paz contigo!" Será meu refrão. Por causa deste templo, que do Senhor é mansão; do nosso Deus, eu te desejo a paz e todo bem.</a:t>
            </a:r>
          </a:p>
        </p:txBody>
      </p:sp>
    </p:spTree>
    <p:extLst>
      <p:ext uri="{BB962C8B-B14F-4D97-AF65-F5344CB8AC3E}">
        <p14:creationId xmlns:p14="http://schemas.microsoft.com/office/powerpoint/2010/main" val="38158351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Facetado">
  <a:themeElements>
    <a:clrScheme name="Personalizada 1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0070C0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1491</TotalTime>
  <Words>737</Words>
  <Application>Microsoft Office PowerPoint</Application>
  <PresentationFormat>Apresentação na tela (4:3)</PresentationFormat>
  <Paragraphs>88</Paragraphs>
  <Slides>52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5</vt:i4>
      </vt:variant>
      <vt:variant>
        <vt:lpstr>Títulos de slides</vt:lpstr>
      </vt:variant>
      <vt:variant>
        <vt:i4>52</vt:i4>
      </vt:variant>
    </vt:vector>
  </HeadingPairs>
  <TitlesOfParts>
    <vt:vector size="63" baseType="lpstr">
      <vt:lpstr>Arial</vt:lpstr>
      <vt:lpstr>Calibri</vt:lpstr>
      <vt:lpstr>Calibri Light</vt:lpstr>
      <vt:lpstr>Times New Roman</vt:lpstr>
      <vt:lpstr>Trebuchet MS</vt:lpstr>
      <vt:lpstr>Wingdings 3</vt:lpstr>
      <vt:lpstr>Tema do Office</vt:lpstr>
      <vt:lpstr>Office Theme</vt:lpstr>
      <vt:lpstr>1_Tema do Office</vt:lpstr>
      <vt:lpstr>2_Tema do Office</vt:lpstr>
      <vt:lpstr>Facetado</vt:lpstr>
      <vt:lpstr>4° Domingo  da Quaresma 30/03/2025</vt:lpstr>
      <vt:lpstr>Refrão Orante</vt:lpstr>
      <vt:lpstr>Apresentação do PowerPoint</vt:lpstr>
      <vt:lpstr>Canto de Abertura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Preces da Comunidade</vt:lpstr>
      <vt:lpstr>Apresentação do PowerPoint</vt:lpstr>
      <vt:lpstr>Preparação das Oferendas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Clara Passos</dc:creator>
  <cp:lastModifiedBy>Edilene</cp:lastModifiedBy>
  <cp:revision>130</cp:revision>
  <dcterms:created xsi:type="dcterms:W3CDTF">2021-02-27T18:57:26Z</dcterms:created>
  <dcterms:modified xsi:type="dcterms:W3CDTF">2025-02-16T20:25:05Z</dcterms:modified>
</cp:coreProperties>
</file>