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559" r:id="rId27"/>
    <p:sldId id="558" r:id="rId28"/>
    <p:sldId id="557" r:id="rId29"/>
    <p:sldId id="389" r:id="rId30"/>
    <p:sldId id="339" r:id="rId31"/>
    <p:sldId id="512" r:id="rId32"/>
    <p:sldId id="531" r:id="rId33"/>
    <p:sldId id="524" r:id="rId34"/>
    <p:sldId id="530" r:id="rId35"/>
    <p:sldId id="529" r:id="rId36"/>
    <p:sldId id="528" r:id="rId37"/>
    <p:sldId id="527" r:id="rId38"/>
    <p:sldId id="526" r:id="rId39"/>
    <p:sldId id="525" r:id="rId40"/>
    <p:sldId id="532" r:id="rId41"/>
    <p:sldId id="536" r:id="rId42"/>
    <p:sldId id="535" r:id="rId43"/>
    <p:sldId id="534" r:id="rId44"/>
    <p:sldId id="533" r:id="rId45"/>
    <p:sldId id="538" r:id="rId46"/>
    <p:sldId id="545" r:id="rId47"/>
    <p:sldId id="544" r:id="rId48"/>
    <p:sldId id="554" r:id="rId49"/>
    <p:sldId id="553" r:id="rId50"/>
    <p:sldId id="552" r:id="rId51"/>
    <p:sldId id="551" r:id="rId52"/>
    <p:sldId id="550" r:id="rId53"/>
    <p:sldId id="549" r:id="rId54"/>
    <p:sldId id="555" r:id="rId55"/>
    <p:sldId id="556" r:id="rId56"/>
    <p:sldId id="353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tableStyles" Target="tableStyle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9104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05089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41817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41087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5271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1181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683046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016156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049255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86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32221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83980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7073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561031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948798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746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327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7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4°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Quaresma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30/03/2025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Fiquei foi contente</a:t>
            </a:r>
          </a:p>
          <a:p>
            <a:r>
              <a:rPr lang="pt-BR" b="1" dirty="0"/>
              <a:t>com o que me disseram:</a:t>
            </a:r>
          </a:p>
          <a:p>
            <a:r>
              <a:rPr lang="pt-BR" b="1" dirty="0"/>
              <a:t>"Regozijai-vos no Senhor!" </a:t>
            </a:r>
          </a:p>
          <a:p>
            <a:r>
              <a:rPr lang="pt-BR" b="1" dirty="0"/>
              <a:t>Mais eu fiquei.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2919" y="326570"/>
            <a:ext cx="8647890" cy="6239599"/>
          </a:xfrm>
        </p:spPr>
        <p:txBody>
          <a:bodyPr anchor="ctr">
            <a:normAutofit/>
          </a:bodyPr>
          <a:lstStyle/>
          <a:p>
            <a:r>
              <a:rPr lang="pt-BR" sz="9000" b="1" i="1" dirty="0"/>
              <a:t>Provai e vede quão suave é o Senhor!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643" y="301557"/>
            <a:ext cx="8881353" cy="635216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Louvor e honra a vós, Senhor Jesus.</a:t>
            </a:r>
          </a:p>
          <a:p>
            <a:r>
              <a:rPr lang="pt-BR" sz="6600" b="1" i="1" dirty="0"/>
              <a:t> </a:t>
            </a:r>
            <a:r>
              <a:rPr lang="pt-BR" sz="6600" i="1" dirty="0"/>
              <a:t>Vou levantar-me e vou a meu pai e lhe direi:</a:t>
            </a:r>
          </a:p>
          <a:p>
            <a:r>
              <a:rPr lang="pt-BR" sz="6600" i="1" dirty="0"/>
              <a:t>Meu pai, eu pequei contra o céu e contra ti.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Senhor, socorrei-nos,</a:t>
            </a:r>
          </a:p>
          <a:p>
            <a:pPr marL="0" indent="0" algn="ctr">
              <a:buNone/>
            </a:pPr>
            <a:r>
              <a:rPr lang="pt-BR" sz="9000" b="1" i="1" dirty="0"/>
              <a:t> e salvai-nos!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dirty="0"/>
              <a:t>Bendito és tu, ó Deus criador, revestes o mundo da mais fina flor; restauras o fraco que a ti se confia</a:t>
            </a:r>
          </a:p>
          <a:p>
            <a:r>
              <a:rPr lang="pt-BR" dirty="0"/>
              <a:t>e junto aos irmãos, em paz, o envias.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4644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098" y="1287623"/>
            <a:ext cx="8706255" cy="537582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Deus não quer a morte de ninguém, mas que se volte, viva e faça o bem!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2919" y="326570"/>
            <a:ext cx="8667345" cy="6297965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Ó, Deus do universo, </a:t>
            </a:r>
          </a:p>
          <a:p>
            <a:r>
              <a:rPr lang="pt-BR" sz="6600" b="1" dirty="0"/>
              <a:t>és Pai e Senhor,</a:t>
            </a:r>
          </a:p>
          <a:p>
            <a:r>
              <a:rPr lang="pt-BR" sz="6600" b="1" dirty="0"/>
              <a:t>por tua bondade </a:t>
            </a:r>
          </a:p>
          <a:p>
            <a:r>
              <a:rPr lang="pt-BR" sz="6600" b="1" dirty="0"/>
              <a:t>recebe o louvor!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Bendito és tu, ó Deus Criador, por quem aprendeu o gesto de amor: colher a fartura e ter a beleza de ser a partilha dos frutos na mesa!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941E4-0E30-8DDA-81BC-E56742D906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058615-D5C8-D448-08AE-A5BDC633D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Ó, Deus do universo, </a:t>
            </a:r>
          </a:p>
          <a:p>
            <a:r>
              <a:rPr lang="pt-BR" sz="6600" b="1" dirty="0"/>
              <a:t>és Pai e Senhor,</a:t>
            </a:r>
          </a:p>
          <a:p>
            <a:r>
              <a:rPr lang="pt-BR" sz="6600" b="1" dirty="0"/>
              <a:t>por tua bondade </a:t>
            </a:r>
          </a:p>
          <a:p>
            <a:r>
              <a:rPr lang="pt-BR" sz="6600" b="1" dirty="0"/>
              <a:t>recebe o louvor!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999069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B2399-1F13-9FB4-33FD-EEB7526D4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6C7248-F883-9D7F-70B4-26DD8C070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Bendito és tu, ó Deus criador, fecundas a terra com vida e amor!</a:t>
            </a:r>
          </a:p>
          <a:p>
            <a:r>
              <a:rPr lang="pt-BR" dirty="0"/>
              <a:t>A quem aguardava um canto de festa, a mesa promete eterna seresta!</a:t>
            </a:r>
          </a:p>
        </p:txBody>
      </p:sp>
    </p:spTree>
    <p:extLst>
      <p:ext uri="{BB962C8B-B14F-4D97-AF65-F5344CB8AC3E}">
        <p14:creationId xmlns:p14="http://schemas.microsoft.com/office/powerpoint/2010/main" val="883552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EA2CFD-8A24-3940-69FF-372A5168E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BD280C-B62A-87EC-7D25-5C41D7C0C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Ó, Deus do universo, </a:t>
            </a:r>
          </a:p>
          <a:p>
            <a:r>
              <a:rPr lang="pt-BR" sz="6600" b="1" dirty="0"/>
              <a:t>és Pai e Senhor,</a:t>
            </a:r>
          </a:p>
          <a:p>
            <a:r>
              <a:rPr lang="pt-BR" sz="6600" b="1" dirty="0"/>
              <a:t>por tua bondade </a:t>
            </a:r>
          </a:p>
          <a:p>
            <a:r>
              <a:rPr lang="pt-BR" sz="6600" b="1" dirty="0"/>
              <a:t>recebe o louvor!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5869573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9245" y="165370"/>
            <a:ext cx="8512935" cy="6517532"/>
          </a:xfrm>
        </p:spPr>
        <p:txBody>
          <a:bodyPr anchor="ctr">
            <a:normAutofit fontScale="92500" lnSpcReduction="20000"/>
          </a:bodyPr>
          <a:lstStyle/>
          <a:p>
            <a:r>
              <a:rPr lang="pt-BR" sz="8800" b="1" i="1" dirty="0"/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 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 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dirty="0"/>
              <a:t>Fiquei foi contente</a:t>
            </a:r>
          </a:p>
          <a:p>
            <a:r>
              <a:rPr lang="pt-BR" b="1" dirty="0"/>
              <a:t>com o que me disseram:</a:t>
            </a:r>
          </a:p>
          <a:p>
            <a:r>
              <a:rPr lang="pt-BR" b="1" dirty="0"/>
              <a:t>"Regozijai-vos no Senhor!" </a:t>
            </a:r>
          </a:p>
          <a:p>
            <a:r>
              <a:rPr lang="pt-BR" b="1" dirty="0"/>
              <a:t>Mais eu fiquei.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É necessário, filho meu, que te alegres!</a:t>
            </a:r>
          </a:p>
          <a:p>
            <a:r>
              <a:rPr lang="pt-BR" b="1" i="1" dirty="0"/>
              <a:t>Teu irmão estava morto e reviveu!</a:t>
            </a:r>
          </a:p>
          <a:p>
            <a:r>
              <a:rPr lang="pt-BR" b="1" i="1" dirty="0"/>
              <a:t>Teu irmão estava morto e revive!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Meu refugio é em vós, Senhor, que eu não seja envergonhado para sempre.</a:t>
            </a:r>
          </a:p>
          <a:p>
            <a:r>
              <a:rPr lang="pt-BR" i="1" dirty="0"/>
              <a:t>Porque sois justo, defendei-me e libertai-me,</a:t>
            </a:r>
          </a:p>
          <a:p>
            <a:r>
              <a:rPr lang="pt-BR" i="1" dirty="0"/>
              <a:t>escutai a minha voz, vinde salvar-me.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É necessário, filho meu, que te alegres!</a:t>
            </a:r>
          </a:p>
          <a:p>
            <a:r>
              <a:rPr lang="pt-BR" b="1" i="1"/>
              <a:t>Teu irmão estava morto e reviveu!</a:t>
            </a:r>
          </a:p>
          <a:p>
            <a:r>
              <a:rPr lang="pt-BR" b="1" i="1"/>
              <a:t>Teu irmão estava morto e revive!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Sede uma rocha protetora,</a:t>
            </a:r>
          </a:p>
          <a:p>
            <a:r>
              <a:rPr lang="pt-BR" i="1" dirty="0"/>
              <a:t>um abrigo bem seguro que me salve. Sois minha força, meu amparo e meu refúgio,</a:t>
            </a:r>
          </a:p>
          <a:p>
            <a:r>
              <a:rPr lang="pt-BR" i="1" dirty="0"/>
              <a:t>proteção e segurança, em vós espero!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É necessário, filho meu, que te alegres!</a:t>
            </a:r>
          </a:p>
          <a:p>
            <a:r>
              <a:rPr lang="pt-BR" b="1" i="1" dirty="0"/>
              <a:t>Teu irmão estava morto e reviveu!</a:t>
            </a:r>
          </a:p>
          <a:p>
            <a:r>
              <a:rPr lang="pt-BR" b="1" i="1" dirty="0"/>
              <a:t>Teu irmão estava morto e revive!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Sempre em vós confiarei</a:t>
            </a:r>
          </a:p>
          <a:p>
            <a:r>
              <a:rPr lang="pt-BR" i="1" dirty="0"/>
              <a:t>e aumentarei sempre mais vosso louvor. A minha boca anunciará todos os dias</a:t>
            </a:r>
          </a:p>
          <a:p>
            <a:r>
              <a:rPr lang="pt-BR" i="1" dirty="0"/>
              <a:t>vossa justiça e vossas graças incontáveis.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É necessário, filho meu, que te alegres!</a:t>
            </a:r>
          </a:p>
          <a:p>
            <a:r>
              <a:rPr lang="pt-BR" b="1" i="1" dirty="0"/>
              <a:t>Teu irmão estava morto e reviveu!</a:t>
            </a:r>
          </a:p>
          <a:p>
            <a:r>
              <a:rPr lang="pt-BR" b="1" i="1" dirty="0"/>
              <a:t>Teu irmão estava morto e revive!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27" y="184826"/>
            <a:ext cx="8754892" cy="6527259"/>
          </a:xfrm>
        </p:spPr>
        <p:txBody>
          <a:bodyPr anchor="ctr">
            <a:noAutofit/>
          </a:bodyPr>
          <a:lstStyle/>
          <a:p>
            <a:r>
              <a:rPr lang="pt-BR" dirty="0"/>
              <a:t>Nossos passos já pisam teu chão, ó cidade bem fortificada! Para lá vai subindo a nação, as tribos do Senhor, pois já virou tradição, pra celebrar, pra celebrar o nome do Senhor!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Cantarei vossos portentos,</a:t>
            </a:r>
          </a:p>
          <a:p>
            <a:r>
              <a:rPr lang="pt-BR" i="1" dirty="0"/>
              <a:t>lembrarei vossa justiça sem igual. Vós me ensinastes desde a minha juventude</a:t>
            </a:r>
          </a:p>
          <a:p>
            <a:r>
              <a:rPr lang="pt-BR" i="1" dirty="0"/>
              <a:t>e até hoje canto as vossas maravilhas.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É necessário, filho meu, que te alegres!</a:t>
            </a:r>
          </a:p>
          <a:p>
            <a:r>
              <a:rPr lang="pt-BR" b="1" i="1" dirty="0"/>
              <a:t>Teu irmão estava morto e reviveu!</a:t>
            </a:r>
          </a:p>
          <a:p>
            <a:r>
              <a:rPr lang="pt-BR" b="1" i="1" dirty="0"/>
              <a:t>Teu irmão estava morto e revive!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Fiquei foi contente</a:t>
            </a:r>
          </a:p>
          <a:p>
            <a:r>
              <a:rPr lang="pt-BR" b="1" dirty="0"/>
              <a:t>com o que me disseram:</a:t>
            </a:r>
          </a:p>
          <a:p>
            <a:r>
              <a:rPr lang="pt-BR" b="1" dirty="0"/>
              <a:t>"Regozijai-vos no Senhor!" </a:t>
            </a:r>
          </a:p>
          <a:p>
            <a:r>
              <a:rPr lang="pt-BR" b="1" dirty="0"/>
              <a:t>Mais eu fiquei.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36" y="165370"/>
            <a:ext cx="8764621" cy="6418309"/>
          </a:xfrm>
        </p:spPr>
        <p:txBody>
          <a:bodyPr anchor="ctr">
            <a:noAutofit/>
          </a:bodyPr>
          <a:lstStyle/>
          <a:p>
            <a:r>
              <a:rPr lang="pt-BR" sz="5700" dirty="0"/>
              <a:t>Pois é lá que estão os tribunais, tribunais da justiça do rei; venham todos e peçam a paz para Jerusalém! Vivam tranquilos demais os que te amam; dentro de ti segurança e todo bem.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Fiquei foi contente</a:t>
            </a:r>
          </a:p>
          <a:p>
            <a:r>
              <a:rPr lang="pt-BR" b="1" dirty="0"/>
              <a:t>com o que me disseram:</a:t>
            </a:r>
          </a:p>
          <a:p>
            <a:r>
              <a:rPr lang="pt-BR" b="1" dirty="0"/>
              <a:t>"Regozijai-vos no Senhor!" </a:t>
            </a:r>
          </a:p>
          <a:p>
            <a:r>
              <a:rPr lang="pt-BR" b="1" dirty="0"/>
              <a:t>Mais eu fiquei.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26" y="126461"/>
            <a:ext cx="8745165" cy="6556442"/>
          </a:xfrm>
        </p:spPr>
        <p:txBody>
          <a:bodyPr anchor="ctr">
            <a:noAutofit/>
          </a:bodyPr>
          <a:lstStyle/>
          <a:p>
            <a:r>
              <a:rPr lang="pt-BR" dirty="0"/>
              <a:t>Por aqueles que são meus irmãos, os amigos a quem quero bem, "Paz contigo!" Será meu refrão. Por causa deste templo, que do Senhor é mansão; do nosso Deus, eu te desejo a paz e todo bem.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Personalizada 1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0070C0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</TotalTime>
  <Words>737</Words>
  <Application>Microsoft Office PowerPoint</Application>
  <PresentationFormat>Apresentação na tela (4:3)</PresentationFormat>
  <Paragraphs>88</Paragraphs>
  <Slides>52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52</vt:i4>
      </vt:variant>
    </vt:vector>
  </HeadingPairs>
  <TitlesOfParts>
    <vt:vector size="63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4° Domingo  da Quaresma 30/03/2025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2025-02-16T20:25:05Z</dcterms:modified>
</cp:coreProperties>
</file>