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76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58" r:id="rId27"/>
    <p:sldId id="557" r:id="rId28"/>
    <p:sldId id="559" r:id="rId29"/>
    <p:sldId id="389" r:id="rId30"/>
    <p:sldId id="339" r:id="rId31"/>
    <p:sldId id="523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5" r:id="rId49"/>
    <p:sldId id="544" r:id="rId50"/>
    <p:sldId id="554" r:id="rId51"/>
    <p:sldId id="553" r:id="rId52"/>
    <p:sldId id="552" r:id="rId53"/>
    <p:sldId id="551" r:id="rId54"/>
    <p:sldId id="550" r:id="rId55"/>
    <p:sldId id="549" r:id="rId56"/>
    <p:sldId id="555" r:id="rId57"/>
    <p:sldId id="556" r:id="rId58"/>
    <p:sldId id="353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3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70891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19464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4347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8950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8150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90685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6043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7124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222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55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4530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8499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85042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69947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0053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06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16/02/2025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8611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31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Quaresma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23/03/2025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500" b="0" i="1" dirty="0">
                <a:solidFill>
                  <a:srgbClr val="000000"/>
                </a:solidFill>
                <a:effectLst/>
              </a:rPr>
              <a:t>O Senhor se torna íntimo aos que o temem e lhes dá a conhecer sua Aliança.</a:t>
            </a:r>
          </a:p>
          <a:p>
            <a:r>
              <a:rPr lang="pt-BR" sz="5500" b="0" i="1" dirty="0">
                <a:solidFill>
                  <a:srgbClr val="000000"/>
                </a:solidFill>
                <a:effectLst/>
              </a:rPr>
              <a:t>Aliviai meu coração de tanta angústia, e libertai-me das minhas aflições!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9050" y="277933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O Senhor é Bondoso e compassivo.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549" y="165369"/>
            <a:ext cx="8939719" cy="6556443"/>
          </a:xfrm>
        </p:spPr>
        <p:txBody>
          <a:bodyPr anchor="ctr">
            <a:noAutofit/>
          </a:bodyPr>
          <a:lstStyle/>
          <a:p>
            <a:r>
              <a:rPr lang="pt-BR" sz="7000" b="1" i="1" dirty="0"/>
              <a:t>Gloria e louvor a vós ó Cristo</a:t>
            </a:r>
          </a:p>
          <a:p>
            <a:r>
              <a:rPr lang="pt-BR" sz="7000" i="1" dirty="0"/>
              <a:t>Converte-vos, nos diz o Senhor, porque o reino dos céus esta perto.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799455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004" y="1194320"/>
            <a:ext cx="8939719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Senhor, socorrei-nos,</a:t>
            </a:r>
          </a:p>
          <a:p>
            <a:pPr marL="0" indent="0" algn="ctr">
              <a:buNone/>
            </a:pPr>
            <a:r>
              <a:rPr lang="pt-BR" sz="7000" b="1" i="1" dirty="0"/>
              <a:t> e salvai-nos!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0" i="1" dirty="0">
                <a:effectLst/>
              </a:rPr>
              <a:t>Bendito és tu, ó, Deus criador Revestes o mundo da mais fina flor Restauras o fraco que a Ti se confia</a:t>
            </a:r>
            <a:br>
              <a:rPr lang="pt-BR" i="1" dirty="0"/>
            </a:br>
            <a:r>
              <a:rPr lang="pt-BR" b="0" i="1" dirty="0">
                <a:effectLst/>
              </a:rPr>
              <a:t>E junto aos irmãos, em paz o envias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7640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281" y="1070043"/>
            <a:ext cx="8793804" cy="55544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não quer a morte de ninguém, mas que se volte, viva e faça o bem.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Ó, Deus do universo, és Pai e Senhor Por Tua bondade, recebe o louvor</a:t>
            </a:r>
            <a:br>
              <a:rPr lang="pt-BR" b="1" i="1" dirty="0"/>
            </a:br>
            <a:r>
              <a:rPr lang="pt-BR" b="1" i="1" dirty="0">
                <a:effectLst/>
              </a:rPr>
              <a:t>Ó, Deus do universo, és Pai e Senhor Por Tua bondade, recebe o louvor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Bendito és tu, ó, Deus Criador Por quem aprendeu o gesto de amor Colher a fartura e ter a beleza</a:t>
            </a:r>
            <a:br>
              <a:rPr lang="pt-BR" i="1" dirty="0"/>
            </a:br>
            <a:r>
              <a:rPr lang="pt-BR" b="0" i="1" dirty="0">
                <a:effectLst/>
              </a:rPr>
              <a:t>De ser a partilha dos frutos na mesa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64299-521D-399D-D515-FBF44C960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4D4AF2-B549-875E-8D37-D37683D7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1" dirty="0">
                <a:effectLst/>
              </a:rPr>
              <a:t>Ó, Deus do universo, és Pai e Senhor Por Tua bondade, recebe o louvor</a:t>
            </a:r>
            <a:br>
              <a:rPr lang="pt-BR" sz="5400" b="1" i="1" dirty="0"/>
            </a:br>
            <a:r>
              <a:rPr lang="pt-BR" sz="5400" b="1" i="1" dirty="0">
                <a:effectLst/>
              </a:rPr>
              <a:t>Ó, Deus do universo, és Pai e Senhor Por Tua bondade, recebe o louvor</a:t>
            </a:r>
            <a:endParaRPr lang="pt-BR" sz="5400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79555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412E6-A571-C679-1DA4-698E7A2631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469F9C-EF5A-42AA-6C31-F024C9301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Bendito es tu, ó Deus criador, fecundas a terra com vida e amor! A quem aguardava um canto de festa a mesa promete eterna seresta!</a:t>
            </a:r>
          </a:p>
        </p:txBody>
      </p:sp>
    </p:spTree>
    <p:extLst>
      <p:ext uri="{BB962C8B-B14F-4D97-AF65-F5344CB8AC3E}">
        <p14:creationId xmlns:p14="http://schemas.microsoft.com/office/powerpoint/2010/main" val="908202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C6C831-5660-9B65-E6BB-CDA1CE258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053380-5322-B59A-0C37-50BDE3A95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1" dirty="0">
                <a:effectLst/>
              </a:rPr>
              <a:t>Ó, Deus do universo, és Pai e Senhor Por Tua bondade, recebe o louvor</a:t>
            </a:r>
            <a:br>
              <a:rPr lang="pt-BR" sz="5400" b="1" i="1" dirty="0"/>
            </a:br>
            <a:r>
              <a:rPr lang="pt-BR" sz="5400" b="1" i="1" dirty="0">
                <a:effectLst/>
              </a:rPr>
              <a:t>Ó, Deus do universo, és Pai e Senhor Por Tua bondade, recebe o louvor</a:t>
            </a:r>
            <a:endParaRPr lang="pt-BR" sz="5400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48180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6732" y="116732"/>
            <a:ext cx="8891081" cy="6624536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Anunciamos, Senhor a vossa morte,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 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 vos, ó Pai 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Senhor, deixa a figueira ainda este ano!</a:t>
            </a:r>
          </a:p>
          <a:p>
            <a:r>
              <a:rPr lang="pt-BR" sz="6600" b="1" i="1" dirty="0"/>
              <a:t>Vou cavar em volta dela, e, quem sabe, no futuro,</a:t>
            </a:r>
          </a:p>
          <a:p>
            <a:r>
              <a:rPr lang="pt-BR" sz="6600" b="1" i="1" dirty="0"/>
              <a:t>ainda dará frutos.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O Senhor é indulgente, é favorável, é paciente, é bondoso e compassivo.</a:t>
            </a:r>
          </a:p>
          <a:p>
            <a:r>
              <a:rPr lang="pt-BR" i="1" dirty="0"/>
              <a:t>Não nos trata como exigem </a:t>
            </a:r>
            <a:r>
              <a:rPr lang="pt-BR" i="1"/>
              <a:t>nossas faltas nem </a:t>
            </a:r>
            <a:r>
              <a:rPr lang="pt-BR" i="1" dirty="0"/>
              <a:t>nos pune em proporção às nossas culpas.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/>
              <a:t>Senhor, deixa a figueira ainda este ano!</a:t>
            </a:r>
          </a:p>
          <a:p>
            <a:r>
              <a:rPr lang="pt-BR" sz="6600" b="1" i="1"/>
              <a:t>Vou cavar em volta dela, e, quem sabe, no futuro,</a:t>
            </a:r>
          </a:p>
          <a:p>
            <a:r>
              <a:rPr lang="pt-BR" sz="6600" b="1" i="1"/>
              <a:t>ainda dará frutos.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O Senhor realiza obras de justiça e garante o direito aos oprimidos; revelou os seus caminhos a Moisés</a:t>
            </a:r>
          </a:p>
          <a:p>
            <a:r>
              <a:rPr lang="pt-BR" i="1" dirty="0"/>
              <a:t>e aos filhos de Israel, seus grandes feitos.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/>
              <a:t>Senhor, deixa a figueira ainda este ano!</a:t>
            </a:r>
          </a:p>
          <a:p>
            <a:r>
              <a:rPr lang="pt-BR" sz="6600" b="1" i="1"/>
              <a:t>Vou cavar em volta dela, e, quem sabe, no futuro,</a:t>
            </a:r>
          </a:p>
          <a:p>
            <a:r>
              <a:rPr lang="pt-BR" sz="6600" b="1" i="1"/>
              <a:t>ainda dará frutos.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3" y="165370"/>
            <a:ext cx="8920264" cy="6536987"/>
          </a:xfrm>
        </p:spPr>
        <p:txBody>
          <a:bodyPr anchor="ctr">
            <a:noAutofit/>
          </a:bodyPr>
          <a:lstStyle/>
          <a:p>
            <a:endParaRPr lang="pt-BR" sz="5000" b="1" i="0" dirty="0">
              <a:solidFill>
                <a:srgbClr val="000000"/>
              </a:solidFill>
              <a:effectLst/>
            </a:endParaRPr>
          </a:p>
          <a:p>
            <a:r>
              <a:rPr lang="pt-BR" sz="5000" b="1" i="1" dirty="0">
                <a:effectLst/>
              </a:rPr>
              <a:t>Tenho os olhos sempre fitos no Senhor pois ele tira os meus pés das armadilhas. Voltai-vos para mim, tende piedade e libertai-me das minhas aflições. Voltai-vos para mim, tende piedade e libertai-me das minhas aflições.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Como um pai se compadece de seus filhos, o Senhor tem compaixão dos que o temem. Porque sabe de que barro somos feitos, e se lembra que apenas somos pó.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Senhor, deixa a figueira ainda este ano!</a:t>
            </a:r>
          </a:p>
          <a:p>
            <a:r>
              <a:rPr lang="pt-BR" sz="6600" b="1" i="1" dirty="0"/>
              <a:t>Vou cavar em volta dela, e, quem sabe, no futuro,</a:t>
            </a:r>
          </a:p>
          <a:p>
            <a:r>
              <a:rPr lang="pt-BR" sz="6600" b="1" i="1" dirty="0"/>
              <a:t>ainda dará frutos.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Os dias do homem se parecem com a erva,</a:t>
            </a:r>
          </a:p>
          <a:p>
            <a:r>
              <a:rPr lang="pt-BR" i="1" dirty="0"/>
              <a:t>ela floresce como a flor dos verdes campos; mas apenas sopra o vento ela se esvai,</a:t>
            </a:r>
          </a:p>
          <a:p>
            <a:r>
              <a:rPr lang="pt-BR" i="1" dirty="0"/>
              <a:t>já nem sabemos onde era o seu lugar.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Senhor, deixa a figueira ainda este ano!</a:t>
            </a:r>
          </a:p>
          <a:p>
            <a:r>
              <a:rPr lang="pt-BR" sz="6600" b="1" i="1" dirty="0"/>
              <a:t>Vou cavar em volta dela, e, quem sabe, no futuro,</a:t>
            </a:r>
          </a:p>
          <a:p>
            <a:r>
              <a:rPr lang="pt-BR" sz="6600" b="1" i="1" dirty="0"/>
              <a:t>ainda dará frutos.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0" i="0" dirty="0">
              <a:effectLst/>
            </a:endParaRPr>
          </a:p>
          <a:p>
            <a:r>
              <a:rPr lang="pt-BR" b="0" i="1" dirty="0">
                <a:effectLst/>
              </a:rPr>
              <a:t>Qual é o homem que respeita o Senhor? Deus lhe ensina os caminhos a seguir. Será feliz e viverá na abundância, e os seus filhos herdarão a nova terra.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endParaRPr lang="pt-BR" sz="5000" b="1" i="1" dirty="0">
              <a:effectLst/>
            </a:endParaRPr>
          </a:p>
          <a:p>
            <a:r>
              <a:rPr lang="pt-BR" sz="5000" b="1" i="1" dirty="0">
                <a:effectLst/>
              </a:rPr>
              <a:t>Tenho os olhos sempre fitos no Senhor pois ele tira os meus pés das armadilhas. Voltai-vos para mim, tende piedade e libertai-me das minhas aflições. Voltai-vos para mim, tende piedade e libertai-me das minhas aflições.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000" i="1" dirty="0"/>
              <a:t> Defendei a minha vida e libertai-me; em vós confio, que eu não seja envergonhado!</a:t>
            </a:r>
          </a:p>
          <a:p>
            <a:r>
              <a:rPr lang="pt-BR" sz="5000" i="1" dirty="0"/>
              <a:t>Que a retidão e a inocência me protejam, pois em vós eu coloquei minha esperança!</a:t>
            </a:r>
          </a:p>
          <a:p>
            <a:br>
              <a:rPr lang="pt-BR" sz="1600" dirty="0"/>
            </a:b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5000" b="1" i="1" dirty="0">
              <a:effectLst/>
            </a:endParaRPr>
          </a:p>
          <a:p>
            <a:r>
              <a:rPr lang="pt-BR" sz="5000" b="1" i="1" dirty="0">
                <a:effectLst/>
              </a:rPr>
              <a:t>Tenho os olhos sempre fitos no Senhor pois ele tira os meus pés das armadilhas. Voltai-vos para mim, tende piedade e libertai-me das minhas aflições. Voltai-vos para mim, tende piedade e libertai-me das minhas aflições.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Words>832</Words>
  <Application>Microsoft Office PowerPoint</Application>
  <PresentationFormat>Apresentação na tela (4:3)</PresentationFormat>
  <Paragraphs>67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54</vt:i4>
      </vt:variant>
    </vt:vector>
  </HeadingPairs>
  <TitlesOfParts>
    <vt:vector size="65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3° Domingo  da Quaresma 23/03/2025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2025-02-16T17:22:42Z</dcterms:modified>
</cp:coreProperties>
</file>