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4.xml" ContentType="application/vnd.openxmlformats-officedocument.theme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  <p:sldMasterId id="2147483731" r:id="rId3"/>
    <p:sldMasterId id="2147483743" r:id="rId4"/>
    <p:sldMasterId id="2147483776" r:id="rId5"/>
  </p:sldMasterIdLst>
  <p:sldIdLst>
    <p:sldId id="258" r:id="rId6"/>
    <p:sldId id="514" r:id="rId7"/>
    <p:sldId id="260" r:id="rId8"/>
    <p:sldId id="265" r:id="rId9"/>
    <p:sldId id="262" r:id="rId10"/>
    <p:sldId id="494" r:id="rId11"/>
    <p:sldId id="515" r:id="rId12"/>
    <p:sldId id="517" r:id="rId13"/>
    <p:sldId id="520" r:id="rId14"/>
    <p:sldId id="521" r:id="rId15"/>
    <p:sldId id="271" r:id="rId16"/>
    <p:sldId id="460" r:id="rId17"/>
    <p:sldId id="513" r:id="rId18"/>
    <p:sldId id="503" r:id="rId19"/>
    <p:sldId id="461" r:id="rId20"/>
    <p:sldId id="406" r:id="rId21"/>
    <p:sldId id="413" r:id="rId22"/>
    <p:sldId id="330" r:id="rId23"/>
    <p:sldId id="332" r:id="rId24"/>
    <p:sldId id="471" r:id="rId25"/>
    <p:sldId id="470" r:id="rId26"/>
    <p:sldId id="558" r:id="rId27"/>
    <p:sldId id="557" r:id="rId28"/>
    <p:sldId id="559" r:id="rId29"/>
    <p:sldId id="389" r:id="rId30"/>
    <p:sldId id="339" r:id="rId31"/>
    <p:sldId id="523" r:id="rId32"/>
    <p:sldId id="531" r:id="rId33"/>
    <p:sldId id="524" r:id="rId34"/>
    <p:sldId id="530" r:id="rId35"/>
    <p:sldId id="529" r:id="rId36"/>
    <p:sldId id="528" r:id="rId37"/>
    <p:sldId id="527" r:id="rId38"/>
    <p:sldId id="526" r:id="rId39"/>
    <p:sldId id="525" r:id="rId40"/>
    <p:sldId id="532" r:id="rId41"/>
    <p:sldId id="536" r:id="rId42"/>
    <p:sldId id="535" r:id="rId43"/>
    <p:sldId id="534" r:id="rId44"/>
    <p:sldId id="533" r:id="rId45"/>
    <p:sldId id="538" r:id="rId46"/>
    <p:sldId id="537" r:id="rId47"/>
    <p:sldId id="539" r:id="rId48"/>
    <p:sldId id="545" r:id="rId49"/>
    <p:sldId id="544" r:id="rId50"/>
    <p:sldId id="554" r:id="rId51"/>
    <p:sldId id="553" r:id="rId52"/>
    <p:sldId id="552" r:id="rId53"/>
    <p:sldId id="551" r:id="rId54"/>
    <p:sldId id="550" r:id="rId55"/>
    <p:sldId id="549" r:id="rId56"/>
    <p:sldId id="555" r:id="rId57"/>
    <p:sldId id="556" r:id="rId58"/>
    <p:sldId id="353" r:id="rId59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131A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9" d="100"/>
          <a:sy n="79" d="100"/>
        </p:scale>
        <p:origin x="152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9" Type="http://schemas.openxmlformats.org/officeDocument/2006/relationships/slide" Target="slides/slide34.xml"/><Relationship Id="rId21" Type="http://schemas.openxmlformats.org/officeDocument/2006/relationships/slide" Target="slides/slide16.xml"/><Relationship Id="rId34" Type="http://schemas.openxmlformats.org/officeDocument/2006/relationships/slide" Target="slides/slide29.xml"/><Relationship Id="rId42" Type="http://schemas.openxmlformats.org/officeDocument/2006/relationships/slide" Target="slides/slide37.xml"/><Relationship Id="rId47" Type="http://schemas.openxmlformats.org/officeDocument/2006/relationships/slide" Target="slides/slide42.xml"/><Relationship Id="rId50" Type="http://schemas.openxmlformats.org/officeDocument/2006/relationships/slide" Target="slides/slide45.xml"/><Relationship Id="rId55" Type="http://schemas.openxmlformats.org/officeDocument/2006/relationships/slide" Target="slides/slide50.xml"/><Relationship Id="rId63" Type="http://schemas.openxmlformats.org/officeDocument/2006/relationships/tableStyles" Target="tableStyles.xml"/><Relationship Id="rId7" Type="http://schemas.openxmlformats.org/officeDocument/2006/relationships/slide" Target="slides/slide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9" Type="http://schemas.openxmlformats.org/officeDocument/2006/relationships/slide" Target="slides/slide24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slide" Target="slides/slide32.xml"/><Relationship Id="rId40" Type="http://schemas.openxmlformats.org/officeDocument/2006/relationships/slide" Target="slides/slide35.xml"/><Relationship Id="rId45" Type="http://schemas.openxmlformats.org/officeDocument/2006/relationships/slide" Target="slides/slide40.xml"/><Relationship Id="rId53" Type="http://schemas.openxmlformats.org/officeDocument/2006/relationships/slide" Target="slides/slide48.xml"/><Relationship Id="rId58" Type="http://schemas.openxmlformats.org/officeDocument/2006/relationships/slide" Target="slides/slide53.xml"/><Relationship Id="rId5" Type="http://schemas.openxmlformats.org/officeDocument/2006/relationships/slideMaster" Target="slideMasters/slideMaster5.xml"/><Relationship Id="rId61" Type="http://schemas.openxmlformats.org/officeDocument/2006/relationships/viewProps" Target="viewProps.xml"/><Relationship Id="rId19" Type="http://schemas.openxmlformats.org/officeDocument/2006/relationships/slide" Target="slides/slide1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slide" Target="slides/slide30.xml"/><Relationship Id="rId43" Type="http://schemas.openxmlformats.org/officeDocument/2006/relationships/slide" Target="slides/slide38.xml"/><Relationship Id="rId48" Type="http://schemas.openxmlformats.org/officeDocument/2006/relationships/slide" Target="slides/slide43.xml"/><Relationship Id="rId56" Type="http://schemas.openxmlformats.org/officeDocument/2006/relationships/slide" Target="slides/slide51.xml"/><Relationship Id="rId8" Type="http://schemas.openxmlformats.org/officeDocument/2006/relationships/slide" Target="slides/slide3.xml"/><Relationship Id="rId51" Type="http://schemas.openxmlformats.org/officeDocument/2006/relationships/slide" Target="slides/slide46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slide" Target="slides/slide33.xml"/><Relationship Id="rId46" Type="http://schemas.openxmlformats.org/officeDocument/2006/relationships/slide" Target="slides/slide41.xml"/><Relationship Id="rId59" Type="http://schemas.openxmlformats.org/officeDocument/2006/relationships/slide" Target="slides/slide54.xml"/><Relationship Id="rId20" Type="http://schemas.openxmlformats.org/officeDocument/2006/relationships/slide" Target="slides/slide15.xml"/><Relationship Id="rId41" Type="http://schemas.openxmlformats.org/officeDocument/2006/relationships/slide" Target="slides/slide36.xml"/><Relationship Id="rId54" Type="http://schemas.openxmlformats.org/officeDocument/2006/relationships/slide" Target="slides/slide49.xml"/><Relationship Id="rId6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slide" Target="slides/slide31.xml"/><Relationship Id="rId49" Type="http://schemas.openxmlformats.org/officeDocument/2006/relationships/slide" Target="slides/slide44.xml"/><Relationship Id="rId57" Type="http://schemas.openxmlformats.org/officeDocument/2006/relationships/slide" Target="slides/slide52.xml"/><Relationship Id="rId10" Type="http://schemas.openxmlformats.org/officeDocument/2006/relationships/slide" Target="slides/slide5.xml"/><Relationship Id="rId31" Type="http://schemas.openxmlformats.org/officeDocument/2006/relationships/slide" Target="slides/slide26.xml"/><Relationship Id="rId44" Type="http://schemas.openxmlformats.org/officeDocument/2006/relationships/slide" Target="slides/slide39.xml"/><Relationship Id="rId52" Type="http://schemas.openxmlformats.org/officeDocument/2006/relationships/slide" Target="slides/slide47.xml"/><Relationship Id="rId60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DA7B902-F09A-495E-AE36-8C587D282C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40D09A6-9953-4BC9-9BA2-E2E8F924E3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E6FC81C-ADF5-4972-ACC9-E18018B43F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16/02/2025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B7ED37C-35AF-4BE3-876E-9E45BF404A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F188727-7800-4D6F-8929-075CB302FC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008287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B0ACB0F-ADC6-4B23-867D-D9D8C023D5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AAB91656-7361-4AC2-98DB-9D0C5C2B211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pt-BR" dirty="0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77909EFF-C4E3-43C4-AE3F-9F8DEDBAE0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F39BAE5A-62C1-46B5-A022-0DAA7DBEAA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16/02/2025</a:t>
            </a:fld>
            <a:endParaRPr lang="pt-BR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A0EC75CB-D8CB-4D73-B03D-35D6CA6DAC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5926C406-AA83-4FBC-B333-83B3B0BEC7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803830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891C633-4594-4835-8006-BB5F62FEFF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FDFFC189-D9DC-485C-8972-DF84E325C9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A025DB5-8FEC-46C0-A7C1-4C24628437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16/02/2025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EACA7E1-536E-4FA4-93C9-B4F01901F1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3D1A505-3F49-4326-AB46-3B2C47B063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364818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75C1B26-7F18-4B1B-9A83-4344B7A7040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D941EA34-54C3-4F7B-B356-9712FD3F62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E22A59D-B871-4129-BCBB-164087CA3D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16/02/2025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C4BFEB6-25F8-45BF-90C2-F5F3D4522F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C918307-7E26-4AFE-A516-C94AEAC08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509243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16/02/2025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680810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16/02/2025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48157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16/02/2025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055131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16/02/2025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661699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16/02/2025</a:t>
            </a:fld>
            <a:endParaRPr lang="pt-B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9730865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16/02/2025</a:t>
            </a:fld>
            <a:endParaRPr lang="pt-B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9175890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16/02/2025</a:t>
            </a:fld>
            <a:endParaRPr lang="pt-B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04492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08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0940627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16/02/2025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0427812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dirty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16/02/2025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2254528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16/02/2025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2428614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16/02/2025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2195497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08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3570826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08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8410382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16/02/2025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6801983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16/02/2025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6983773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16/02/2025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8758457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16/02/2025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055914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08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9172144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16/02/2025</a:t>
            </a:fld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9653211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16/02/2025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4740172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16/02/2025</a:t>
            </a:fld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3038924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16/02/2025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2815562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16/02/2025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9282679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16/02/2025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215198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16/02/2025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8163911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08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6043936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16/02/2025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3209302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16/02/2025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96920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9D58DC6-C402-471E-A30C-A68C429049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C516033E-C1E5-4775-8037-E2A7E6D1FC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188A66F-1F79-4B6C-8B13-E8C0CA6450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16/02/2025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633426D-6CEE-491B-BCD2-DEC05E416D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84276EA-5A3A-4482-87FD-81B4AA19FF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59900562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16/02/2025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4855504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16/02/2025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74843149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16/02/2025</a:t>
            </a:fld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5510637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16/02/2025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87969670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16/02/2025</a:t>
            </a:fld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66715376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16/02/2025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15246159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16/02/2025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13008171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16/02/2025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02083345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16/02/2025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57352474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08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595403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3996511-4CF8-4F74-8DDE-88A927864A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0BB0774-0F68-413B-A9D6-3AB79EAA22A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2A54F0EA-70DF-4C13-B7B4-09AF5AFBF7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5871F941-4B4D-483C-8E51-77E48CFE48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16/02/2025</a:t>
            </a:fld>
            <a:endParaRPr lang="pt-BR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093CBA6C-933A-4696-B615-05E1D011E0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B8BD9958-741A-4E62-9F64-99E9BA86F7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06639977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16/02/2025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27089111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16/02/2025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91946498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16/02/2025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64434770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16/02/2025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3895062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16/02/2025</a:t>
            </a:fld>
            <a:endParaRPr lang="pt-B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8815030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16/02/2025</a:t>
            </a:fld>
            <a:endParaRPr lang="pt-B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49068530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16/02/2025</a:t>
            </a:fld>
            <a:endParaRPr lang="pt-B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91604384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16/02/2025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9712424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16/02/2025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7822200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16/02/2025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225558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5464904-8A6D-4C76-92A0-5338649EEF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0879D13C-8C07-4839-A498-C59064435F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87367A11-CCA7-455A-B8E5-FBA2DA8847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9E089EC4-B1DF-4D88-9FBF-AF1F54F1B3D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668CB825-EBD1-4CBE-AA5E-54CD5F1ED45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A634A501-79C1-44E1-B538-8346186398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16/02/2025</a:t>
            </a:fld>
            <a:endParaRPr lang="pt-BR" dirty="0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69DA8CFE-FA23-41EE-8AB1-32F6285D1D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C3D01CEF-92B3-4B69-B73A-9DF6AEC4B4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18278295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16/02/2025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46453023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16/02/2025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05849925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16/02/2025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58504245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16/02/2025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41699470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16/02/2025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5005341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16/02/2025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600633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6ACE6AC-C2F6-4D3C-981B-EE72B204FC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5CDC9B8A-621D-455C-BA1F-7858E69728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16/02/2025</a:t>
            </a:fld>
            <a:endParaRPr lang="pt-BR" dirty="0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614373CA-52E0-4EB4-A506-94380265FD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7012D5B4-6D6D-4356-AE1A-8965F346B4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9430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EDC4E6FF-B5CC-49DF-BF47-C37977BD2C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16/02/2025</a:t>
            </a:fld>
            <a:endParaRPr lang="pt-BR" dirty="0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535C02D0-933E-4F4C-8059-B63DCADD36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8636D221-C53D-43B3-9F83-4B2B3E6BD7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439276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F04A140-AB24-4679-993F-943EEC7978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B1DE3D-1B8D-4119-8BFE-CE74285910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F1AB25A4-5A3E-49D3-8064-1FC9D2DD30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C7CB92FF-1D85-4EDE-A01D-A1A52F376B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16/02/2025</a:t>
            </a:fld>
            <a:endParaRPr lang="pt-BR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0E7334E4-05B2-452C-B2A8-0DB4038EF1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961A90A2-E42B-4643-9FED-5998918C41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01416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12" Type="http://schemas.openxmlformats.org/officeDocument/2006/relationships/slideLayout" Target="../slideLayouts/slideLayout37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35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5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40.xml"/><Relationship Id="rId7" Type="http://schemas.openxmlformats.org/officeDocument/2006/relationships/slideLayout" Target="../slideLayouts/slideLayout44.xml"/><Relationship Id="rId12" Type="http://schemas.openxmlformats.org/officeDocument/2006/relationships/slideLayout" Target="../slideLayouts/slideLayout49.xml"/><Relationship Id="rId2" Type="http://schemas.openxmlformats.org/officeDocument/2006/relationships/slideLayout" Target="../slideLayouts/slideLayout39.xml"/><Relationship Id="rId1" Type="http://schemas.openxmlformats.org/officeDocument/2006/relationships/slideLayout" Target="../slideLayouts/slideLayout38.xml"/><Relationship Id="rId6" Type="http://schemas.openxmlformats.org/officeDocument/2006/relationships/slideLayout" Target="../slideLayouts/slideLayout43.xml"/><Relationship Id="rId11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2.xml"/><Relationship Id="rId10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1.xml"/><Relationship Id="rId9" Type="http://schemas.openxmlformats.org/officeDocument/2006/relationships/slideLayout" Target="../slideLayouts/slideLayout46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7.xml"/><Relationship Id="rId13" Type="http://schemas.openxmlformats.org/officeDocument/2006/relationships/slideLayout" Target="../slideLayouts/slideLayout62.xml"/><Relationship Id="rId3" Type="http://schemas.openxmlformats.org/officeDocument/2006/relationships/slideLayout" Target="../slideLayouts/slideLayout52.xml"/><Relationship Id="rId7" Type="http://schemas.openxmlformats.org/officeDocument/2006/relationships/slideLayout" Target="../slideLayouts/slideLayout56.xml"/><Relationship Id="rId12" Type="http://schemas.openxmlformats.org/officeDocument/2006/relationships/slideLayout" Target="../slideLayouts/slideLayout61.xml"/><Relationship Id="rId17" Type="http://schemas.openxmlformats.org/officeDocument/2006/relationships/theme" Target="../theme/theme5.xml"/><Relationship Id="rId2" Type="http://schemas.openxmlformats.org/officeDocument/2006/relationships/slideLayout" Target="../slideLayouts/slideLayout51.xml"/><Relationship Id="rId16" Type="http://schemas.openxmlformats.org/officeDocument/2006/relationships/slideLayout" Target="../slideLayouts/slideLayout65.xml"/><Relationship Id="rId1" Type="http://schemas.openxmlformats.org/officeDocument/2006/relationships/slideLayout" Target="../slideLayouts/slideLayout50.xml"/><Relationship Id="rId6" Type="http://schemas.openxmlformats.org/officeDocument/2006/relationships/slideLayout" Target="../slideLayouts/slideLayout55.xml"/><Relationship Id="rId11" Type="http://schemas.openxmlformats.org/officeDocument/2006/relationships/slideLayout" Target="../slideLayouts/slideLayout60.xml"/><Relationship Id="rId5" Type="http://schemas.openxmlformats.org/officeDocument/2006/relationships/slideLayout" Target="../slideLayouts/slideLayout54.xml"/><Relationship Id="rId15" Type="http://schemas.openxmlformats.org/officeDocument/2006/relationships/slideLayout" Target="../slideLayouts/slideLayout64.xml"/><Relationship Id="rId10" Type="http://schemas.openxmlformats.org/officeDocument/2006/relationships/slideLayout" Target="../slideLayouts/slideLayout59.xml"/><Relationship Id="rId4" Type="http://schemas.openxmlformats.org/officeDocument/2006/relationships/slideLayout" Target="../slideLayouts/slideLayout53.xml"/><Relationship Id="rId9" Type="http://schemas.openxmlformats.org/officeDocument/2006/relationships/slideLayout" Target="../slideLayouts/slideLayout58.xml"/><Relationship Id="rId14" Type="http://schemas.openxmlformats.org/officeDocument/2006/relationships/slideLayout" Target="../slideLayouts/slideLayout6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15DE61B2-6732-43D9-A64F-23269AE33F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A83C659D-9227-4C85-BA69-241C599E84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06A18E1-FAD8-47D6-8D7E-C6905DDBF17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5B4CEA-D5C0-4C84-9516-DF51210ACADE}" type="datetimeFigureOut">
              <a:rPr lang="pt-BR" smtClean="0"/>
              <a:t>16/02/2025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5F61054-5AED-4EF5-912F-0D4FADA3491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E759C57-824F-4EBA-BD14-00BF13D86DB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976813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708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5B4CEA-D5C0-4C84-9516-DF51210ACADE}" type="datetimeFigureOut">
              <a:rPr lang="pt-BR" smtClean="0"/>
              <a:t>16/02/2025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8404540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709" r:id="rId12"/>
    <p:sldLayoutId id="2147483712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5B4CEA-D5C0-4C84-9516-DF51210ACADE}" type="datetimeFigureOut">
              <a:rPr lang="pt-BR" smtClean="0"/>
              <a:t>16/02/2025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13058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  <p:sldLayoutId id="2147483756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5B4CEA-D5C0-4C84-9516-DF51210ACADE}" type="datetimeFigureOut">
              <a:rPr lang="pt-BR" smtClean="0"/>
              <a:t>16/02/2025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15403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  <p:sldLayoutId id="2147483755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  <a:solidFill>
            <a:schemeClr val="accent1">
              <a:lumMod val="75000"/>
              <a:alpha val="40000"/>
            </a:schemeClr>
          </a:solidFill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-318"/>
            <a:ext cx="1952272" cy="6853571"/>
            <a:chOff x="6627813" y="195220"/>
            <a:chExt cx="1952625" cy="5678531"/>
          </a:xfrm>
          <a:solidFill>
            <a:schemeClr val="accent1"/>
          </a:solidFill>
        </p:grpSpPr>
        <p:sp>
          <p:nvSpPr>
            <p:cNvPr id="50" name="Freeform 27"/>
            <p:cNvSpPr/>
            <p:nvPr/>
          </p:nvSpPr>
          <p:spPr bwMode="auto">
            <a:xfrm>
              <a:off x="6627813" y="19522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5B4CEA-D5C0-4C84-9516-DF51210ACADE}" type="datetimeFigureOut">
              <a:rPr lang="pt-BR" smtClean="0"/>
              <a:t>16/02/2025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1861148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77" r:id="rId1"/>
    <p:sldLayoutId id="2147483778" r:id="rId2"/>
    <p:sldLayoutId id="2147483779" r:id="rId3"/>
    <p:sldLayoutId id="2147483780" r:id="rId4"/>
    <p:sldLayoutId id="2147483781" r:id="rId5"/>
    <p:sldLayoutId id="2147483782" r:id="rId6"/>
    <p:sldLayoutId id="2147483783" r:id="rId7"/>
    <p:sldLayoutId id="2147483784" r:id="rId8"/>
    <p:sldLayoutId id="2147483785" r:id="rId9"/>
    <p:sldLayoutId id="2147483786" r:id="rId10"/>
    <p:sldLayoutId id="2147483787" r:id="rId11"/>
    <p:sldLayoutId id="2147483788" r:id="rId12"/>
    <p:sldLayoutId id="2147483789" r:id="rId13"/>
    <p:sldLayoutId id="2147483790" r:id="rId14"/>
    <p:sldLayoutId id="2147483791" r:id="rId15"/>
    <p:sldLayoutId id="214748379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0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131A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BAA79AF-8A18-4E34-8AB6-3DA974BAD5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7383" y="640080"/>
            <a:ext cx="8569234" cy="5603965"/>
          </a:xfrm>
        </p:spPr>
        <p:txBody>
          <a:bodyPr anchor="ctr">
            <a:normAutofit/>
          </a:bodyPr>
          <a:lstStyle/>
          <a:p>
            <a:pPr algn="ctr"/>
            <a:r>
              <a:rPr lang="pt-BR" sz="72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3° Domingo</a:t>
            </a:r>
            <a:br>
              <a:rPr lang="pt-BR" sz="72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72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da Quaresma</a:t>
            </a:r>
            <a:br>
              <a:rPr lang="pt-BR" sz="72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72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23/03/2025</a:t>
            </a:r>
          </a:p>
        </p:txBody>
      </p:sp>
    </p:spTree>
    <p:extLst>
      <p:ext uri="{BB962C8B-B14F-4D97-AF65-F5344CB8AC3E}">
        <p14:creationId xmlns:p14="http://schemas.microsoft.com/office/powerpoint/2010/main" val="5047739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6571" y="352696"/>
            <a:ext cx="8451669" cy="6230983"/>
          </a:xfrm>
        </p:spPr>
        <p:txBody>
          <a:bodyPr anchor="ctr">
            <a:noAutofit/>
          </a:bodyPr>
          <a:lstStyle/>
          <a:p>
            <a:r>
              <a:rPr lang="pt-BR" sz="5500" b="0" i="1" dirty="0">
                <a:solidFill>
                  <a:srgbClr val="000000"/>
                </a:solidFill>
                <a:effectLst/>
              </a:rPr>
              <a:t>O Senhor se torna íntimo aos que o temem e lhes dá a conhecer sua Aliança.</a:t>
            </a:r>
          </a:p>
          <a:p>
            <a:r>
              <a:rPr lang="pt-BR" sz="5500" b="0" i="1" dirty="0">
                <a:solidFill>
                  <a:srgbClr val="000000"/>
                </a:solidFill>
                <a:effectLst/>
              </a:rPr>
              <a:t>Aliviai meu coração de tanta angústia, e libertai-me das minhas aflições!</a:t>
            </a:r>
          </a:p>
          <a:p>
            <a:endParaRPr lang="pt-BR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09981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99628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04949" y="326571"/>
            <a:ext cx="8110401" cy="6244046"/>
          </a:xfrm>
        </p:spPr>
        <p:txBody>
          <a:bodyPr anchor="ctr">
            <a:normAutofit/>
          </a:bodyPr>
          <a:lstStyle/>
          <a:p>
            <a:r>
              <a:rPr lang="pt-BR" sz="6600" b="1" i="1" dirty="0"/>
              <a:t>Salmo</a:t>
            </a:r>
          </a:p>
          <a:p>
            <a:r>
              <a:rPr lang="pt-BR" sz="6600" b="1" i="1" dirty="0"/>
              <a:t> Responsorial</a:t>
            </a:r>
            <a:br>
              <a:rPr lang="pt-BR" sz="6600" b="1" i="1" dirty="0"/>
            </a:br>
            <a:endParaRPr lang="pt-BR" sz="6600" b="1" i="1" dirty="0"/>
          </a:p>
        </p:txBody>
      </p:sp>
    </p:spTree>
    <p:extLst>
      <p:ext uri="{BB962C8B-B14F-4D97-AF65-F5344CB8AC3E}">
        <p14:creationId xmlns:p14="http://schemas.microsoft.com/office/powerpoint/2010/main" val="35926452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69050" y="277933"/>
            <a:ext cx="8005899" cy="5995852"/>
          </a:xfrm>
        </p:spPr>
        <p:txBody>
          <a:bodyPr anchor="ctr">
            <a:normAutofit/>
          </a:bodyPr>
          <a:lstStyle/>
          <a:p>
            <a:r>
              <a:rPr lang="pt-BR" sz="8800" b="1" i="1" dirty="0"/>
              <a:t>O Senhor é Bondoso e compassivo.</a:t>
            </a:r>
          </a:p>
        </p:txBody>
      </p:sp>
    </p:spTree>
    <p:extLst>
      <p:ext uri="{BB962C8B-B14F-4D97-AF65-F5344CB8AC3E}">
        <p14:creationId xmlns:p14="http://schemas.microsoft.com/office/powerpoint/2010/main" val="30992047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265961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7549" y="165369"/>
            <a:ext cx="8939719" cy="6556443"/>
          </a:xfrm>
        </p:spPr>
        <p:txBody>
          <a:bodyPr anchor="ctr">
            <a:noAutofit/>
          </a:bodyPr>
          <a:lstStyle/>
          <a:p>
            <a:r>
              <a:rPr lang="pt-BR" sz="7000" b="1" i="1" dirty="0"/>
              <a:t>Gloria e louvor a vós ó Cristo</a:t>
            </a:r>
          </a:p>
          <a:p>
            <a:r>
              <a:rPr lang="pt-BR" sz="7000" i="1" dirty="0"/>
              <a:t>Converte-vos, nos diz o Senhor, porque o reino dos céus esta perto.</a:t>
            </a:r>
          </a:p>
        </p:txBody>
      </p:sp>
    </p:spTree>
    <p:extLst>
      <p:ext uri="{BB962C8B-B14F-4D97-AF65-F5344CB8AC3E}">
        <p14:creationId xmlns:p14="http://schemas.microsoft.com/office/powerpoint/2010/main" val="3810371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28650" y="574766"/>
            <a:ext cx="7886700" cy="5602197"/>
          </a:xfrm>
        </p:spPr>
        <p:txBody>
          <a:bodyPr anchor="ctr"/>
          <a:lstStyle/>
          <a:p>
            <a:pPr marL="0" indent="0" algn="ctr">
              <a:buNone/>
            </a:pPr>
            <a:endParaRPr lang="pt-BR" sz="8800" b="1" i="1" dirty="0"/>
          </a:p>
          <a:p>
            <a:pPr marL="0" indent="0" algn="ctr">
              <a:buNone/>
            </a:pPr>
            <a:endParaRPr lang="pt-BR" sz="96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664381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628650" y="270588"/>
            <a:ext cx="7886700" cy="799455"/>
          </a:xfrm>
        </p:spPr>
        <p:txBody>
          <a:bodyPr>
            <a:normAutofit/>
          </a:bodyPr>
          <a:lstStyle/>
          <a:p>
            <a:pPr algn="ctr"/>
            <a:r>
              <a:rPr lang="pt-B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Preces da Comunidade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7004" y="1194320"/>
            <a:ext cx="8939719" cy="5232606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t-BR" sz="7000" b="1" i="1" dirty="0"/>
              <a:t>Senhor, socorrei-nos,</a:t>
            </a:r>
          </a:p>
          <a:p>
            <a:pPr marL="0" indent="0" algn="ctr">
              <a:buNone/>
            </a:pPr>
            <a:r>
              <a:rPr lang="pt-BR" sz="7000" b="1" i="1" dirty="0"/>
              <a:t> e salvai-nos!</a:t>
            </a:r>
          </a:p>
        </p:txBody>
      </p:sp>
    </p:spTree>
    <p:extLst>
      <p:ext uri="{BB962C8B-B14F-4D97-AF65-F5344CB8AC3E}">
        <p14:creationId xmlns:p14="http://schemas.microsoft.com/office/powerpoint/2010/main" val="23853207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/>
          <a:lstStyle/>
          <a:p>
            <a:pPr marL="0" indent="0" algn="ctr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390380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628650" y="365127"/>
            <a:ext cx="7886700" cy="849719"/>
          </a:xfrm>
        </p:spPr>
        <p:txBody>
          <a:bodyPr/>
          <a:lstStyle/>
          <a:p>
            <a:pPr algn="ctr"/>
            <a:r>
              <a:rPr lang="pt-B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Preparação das Oferendas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13509" y="1214846"/>
            <a:ext cx="8608422" cy="5389154"/>
          </a:xfrm>
        </p:spPr>
        <p:txBody>
          <a:bodyPr>
            <a:normAutofit/>
          </a:bodyPr>
          <a:lstStyle/>
          <a:p>
            <a:r>
              <a:rPr lang="pt-BR" b="0" i="1" dirty="0">
                <a:effectLst/>
              </a:rPr>
              <a:t>Bendito és tu, ó, Deus criador Revestes o mundo da mais fina flor Restauras o fraco que a Ti se confia</a:t>
            </a:r>
            <a:br>
              <a:rPr lang="pt-BR" i="1" dirty="0"/>
            </a:br>
            <a:r>
              <a:rPr lang="pt-BR" b="0" i="1" dirty="0">
                <a:effectLst/>
              </a:rPr>
              <a:t>E junto aos irmãos, em paz o envias</a:t>
            </a:r>
            <a:endParaRPr lang="pt-BR" i="1" dirty="0"/>
          </a:p>
        </p:txBody>
      </p:sp>
    </p:spTree>
    <p:extLst>
      <p:ext uri="{BB962C8B-B14F-4D97-AF65-F5344CB8AC3E}">
        <p14:creationId xmlns:p14="http://schemas.microsoft.com/office/powerpoint/2010/main" val="4446716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607640"/>
          </a:xfrm>
        </p:spPr>
        <p:txBody>
          <a:bodyPr/>
          <a:lstStyle/>
          <a:p>
            <a:pPr algn="ctr"/>
            <a:r>
              <a:rPr lang="pt-B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Refrão </a:t>
            </a:r>
            <a:r>
              <a:rPr lang="pt-BR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Orante</a:t>
            </a:r>
            <a:endParaRPr lang="pt-BR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04281" y="1070043"/>
            <a:ext cx="8793804" cy="5554493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t-BR" sz="7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Deus não quer a morte de ninguém, mas que se volte, viva e faça o bem.</a:t>
            </a:r>
          </a:p>
        </p:txBody>
      </p:sp>
    </p:spTree>
    <p:extLst>
      <p:ext uri="{BB962C8B-B14F-4D97-AF65-F5344CB8AC3E}">
        <p14:creationId xmlns:p14="http://schemas.microsoft.com/office/powerpoint/2010/main" val="223075117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2697" y="326571"/>
            <a:ext cx="8451669" cy="5995852"/>
          </a:xfrm>
        </p:spPr>
        <p:txBody>
          <a:bodyPr anchor="ctr">
            <a:noAutofit/>
          </a:bodyPr>
          <a:lstStyle/>
          <a:p>
            <a:r>
              <a:rPr lang="pt-BR" b="1" i="1" dirty="0">
                <a:effectLst/>
              </a:rPr>
              <a:t>Ó, Deus do universo, és Pai e Senhor Por Tua bondade, recebe o louvor</a:t>
            </a:r>
            <a:br>
              <a:rPr lang="pt-BR" b="1" i="1" dirty="0"/>
            </a:br>
            <a:r>
              <a:rPr lang="pt-BR" b="1" i="1" dirty="0">
                <a:effectLst/>
              </a:rPr>
              <a:t>Ó, Deus do universo, és Pai e Senhor Por Tua bondade, recebe o louvor</a:t>
            </a:r>
            <a:endParaRPr lang="pt-BR" b="1" i="1" dirty="0"/>
          </a:p>
        </p:txBody>
      </p:sp>
    </p:spTree>
    <p:extLst>
      <p:ext uri="{BB962C8B-B14F-4D97-AF65-F5344CB8AC3E}">
        <p14:creationId xmlns:p14="http://schemas.microsoft.com/office/powerpoint/2010/main" val="211360778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09007" y="326570"/>
            <a:ext cx="8699862" cy="6348549"/>
          </a:xfrm>
        </p:spPr>
        <p:txBody>
          <a:bodyPr anchor="ctr">
            <a:noAutofit/>
          </a:bodyPr>
          <a:lstStyle/>
          <a:p>
            <a:r>
              <a:rPr lang="pt-BR" b="0" i="1" dirty="0">
                <a:effectLst/>
              </a:rPr>
              <a:t>Bendito és tu, ó, Deus Criador Por quem aprendeu o gesto de amor Colher a fartura e ter a beleza</a:t>
            </a:r>
            <a:br>
              <a:rPr lang="pt-BR" i="1" dirty="0"/>
            </a:br>
            <a:r>
              <a:rPr lang="pt-BR" b="0" i="1" dirty="0">
                <a:effectLst/>
              </a:rPr>
              <a:t>De ser a partilha dos frutos na mesa</a:t>
            </a:r>
            <a:endParaRPr lang="pt-BR" i="1" dirty="0"/>
          </a:p>
        </p:txBody>
      </p:sp>
    </p:spTree>
    <p:extLst>
      <p:ext uri="{BB962C8B-B14F-4D97-AF65-F5344CB8AC3E}">
        <p14:creationId xmlns:p14="http://schemas.microsoft.com/office/powerpoint/2010/main" val="185021653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9D64299-521D-399D-D515-FBF44C96095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84D4AF2-B549-875E-8D37-D37683D77F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9007" y="326570"/>
            <a:ext cx="8699862" cy="6348549"/>
          </a:xfrm>
        </p:spPr>
        <p:txBody>
          <a:bodyPr anchor="ctr">
            <a:noAutofit/>
          </a:bodyPr>
          <a:lstStyle/>
          <a:p>
            <a:r>
              <a:rPr lang="pt-BR" sz="5400" b="1" i="1" dirty="0">
                <a:effectLst/>
              </a:rPr>
              <a:t>Ó, Deus do universo, és Pai e Senhor Por Tua bondade, recebe o louvor</a:t>
            </a:r>
            <a:br>
              <a:rPr lang="pt-BR" sz="5400" b="1" i="1" dirty="0"/>
            </a:br>
            <a:r>
              <a:rPr lang="pt-BR" sz="5400" b="1" i="1" dirty="0">
                <a:effectLst/>
              </a:rPr>
              <a:t>Ó, Deus do universo, és Pai e Senhor Por Tua bondade, recebe o louvor</a:t>
            </a:r>
            <a:endParaRPr lang="pt-BR" sz="5400" b="1" i="1" dirty="0"/>
          </a:p>
          <a:p>
            <a:endParaRPr lang="pt-BR" sz="5400" dirty="0"/>
          </a:p>
        </p:txBody>
      </p:sp>
    </p:spTree>
    <p:extLst>
      <p:ext uri="{BB962C8B-B14F-4D97-AF65-F5344CB8AC3E}">
        <p14:creationId xmlns:p14="http://schemas.microsoft.com/office/powerpoint/2010/main" val="337955506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D5412E6-A571-C679-1DA4-698E7A2631D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5469F9C-EF5A-42AA-6C31-F024C9301A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9007" y="326570"/>
            <a:ext cx="8699862" cy="6348549"/>
          </a:xfrm>
        </p:spPr>
        <p:txBody>
          <a:bodyPr anchor="ctr">
            <a:noAutofit/>
          </a:bodyPr>
          <a:lstStyle/>
          <a:p>
            <a:r>
              <a:rPr lang="pt-BR" i="1" dirty="0"/>
              <a:t>Bendito es tu, ó Deus criador, fecundas a terra com vida e amor! A quem aguardava um canto de festa a mesa promete eterna seresta!</a:t>
            </a:r>
          </a:p>
        </p:txBody>
      </p:sp>
    </p:spTree>
    <p:extLst>
      <p:ext uri="{BB962C8B-B14F-4D97-AF65-F5344CB8AC3E}">
        <p14:creationId xmlns:p14="http://schemas.microsoft.com/office/powerpoint/2010/main" val="90820263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FC6C831-5660-9B65-E6BB-CDA1CE25827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D053380-5322-B59A-0C37-50BDE3A952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9007" y="326570"/>
            <a:ext cx="8699862" cy="6348549"/>
          </a:xfrm>
        </p:spPr>
        <p:txBody>
          <a:bodyPr anchor="ctr">
            <a:noAutofit/>
          </a:bodyPr>
          <a:lstStyle/>
          <a:p>
            <a:r>
              <a:rPr lang="pt-BR" sz="5400" b="1" i="1" dirty="0">
                <a:effectLst/>
              </a:rPr>
              <a:t>Ó, Deus do universo, és Pai e Senhor Por Tua bondade, recebe o louvor</a:t>
            </a:r>
            <a:br>
              <a:rPr lang="pt-BR" sz="5400" b="1" i="1" dirty="0"/>
            </a:br>
            <a:r>
              <a:rPr lang="pt-BR" sz="5400" b="1" i="1" dirty="0">
                <a:effectLst/>
              </a:rPr>
              <a:t>Ó, Deus do universo, és Pai e Senhor Por Tua bondade, recebe o louvor</a:t>
            </a:r>
            <a:endParaRPr lang="pt-BR" sz="5400" b="1" i="1" dirty="0"/>
          </a:p>
          <a:p>
            <a:endParaRPr lang="pt-BR" sz="5400" dirty="0"/>
          </a:p>
        </p:txBody>
      </p:sp>
    </p:spTree>
    <p:extLst>
      <p:ext uri="{BB962C8B-B14F-4D97-AF65-F5344CB8AC3E}">
        <p14:creationId xmlns:p14="http://schemas.microsoft.com/office/powerpoint/2010/main" val="334818024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1884558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28650" y="444137"/>
            <a:ext cx="7886700" cy="5732826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t-BR" sz="8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Oração Eucarística</a:t>
            </a:r>
          </a:p>
          <a:p>
            <a:pPr marL="0" indent="0" algn="ctr">
              <a:buNone/>
            </a:pPr>
            <a:r>
              <a:rPr lang="pt-BR" sz="8800" b="1" i="1" dirty="0"/>
              <a:t>II</a:t>
            </a:r>
            <a:endParaRPr lang="pt-BR" sz="8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057423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b="1" i="1" dirty="0"/>
          </a:p>
        </p:txBody>
      </p:sp>
    </p:spTree>
    <p:extLst>
      <p:ext uri="{BB962C8B-B14F-4D97-AF65-F5344CB8AC3E}">
        <p14:creationId xmlns:p14="http://schemas.microsoft.com/office/powerpoint/2010/main" val="46796156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8800" b="1" i="1" dirty="0"/>
              <a:t>Santo</a:t>
            </a:r>
          </a:p>
        </p:txBody>
      </p:sp>
    </p:spTree>
    <p:extLst>
      <p:ext uri="{BB962C8B-B14F-4D97-AF65-F5344CB8AC3E}">
        <p14:creationId xmlns:p14="http://schemas.microsoft.com/office/powerpoint/2010/main" val="297652713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b="1" i="1" dirty="0"/>
          </a:p>
        </p:txBody>
      </p:sp>
    </p:spTree>
    <p:extLst>
      <p:ext uri="{BB962C8B-B14F-4D97-AF65-F5344CB8AC3E}">
        <p14:creationId xmlns:p14="http://schemas.microsoft.com/office/powerpoint/2010/main" val="1209767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352697"/>
            <a:ext cx="7886700" cy="5824266"/>
          </a:xfrm>
        </p:spPr>
        <p:txBody>
          <a:bodyPr/>
          <a:lstStyle/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5377449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8800" b="1" i="1" dirty="0"/>
              <a:t>Enviai o vosso Espirito Santo!</a:t>
            </a:r>
          </a:p>
        </p:txBody>
      </p:sp>
    </p:spTree>
    <p:extLst>
      <p:ext uri="{BB962C8B-B14F-4D97-AF65-F5344CB8AC3E}">
        <p14:creationId xmlns:p14="http://schemas.microsoft.com/office/powerpoint/2010/main" val="238364161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b="1" i="1" dirty="0"/>
          </a:p>
        </p:txBody>
      </p:sp>
    </p:spTree>
    <p:extLst>
      <p:ext uri="{BB962C8B-B14F-4D97-AF65-F5344CB8AC3E}">
        <p14:creationId xmlns:p14="http://schemas.microsoft.com/office/powerpoint/2010/main" val="141249513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116732" y="116732"/>
            <a:ext cx="8891081" cy="6624536"/>
          </a:xfrm>
        </p:spPr>
        <p:txBody>
          <a:bodyPr>
            <a:normAutofit fontScale="92500" lnSpcReduction="20000"/>
          </a:bodyPr>
          <a:lstStyle/>
          <a:p>
            <a:r>
              <a:rPr lang="pt-BR" dirty="0"/>
              <a:t> </a:t>
            </a:r>
            <a:r>
              <a:rPr lang="pt-BR" sz="8800" b="1" i="1" dirty="0"/>
              <a:t>Anunciamos, Senhor a vossa morte, e proclamamos a vossa ressurreição. Vinde Senhor Jesus!</a:t>
            </a:r>
          </a:p>
        </p:txBody>
      </p:sp>
    </p:spTree>
    <p:extLst>
      <p:ext uri="{BB962C8B-B14F-4D97-AF65-F5344CB8AC3E}">
        <p14:creationId xmlns:p14="http://schemas.microsoft.com/office/powerpoint/2010/main" val="410609773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b="1" i="1" dirty="0"/>
          </a:p>
        </p:txBody>
      </p:sp>
    </p:spTree>
    <p:extLst>
      <p:ext uri="{BB962C8B-B14F-4D97-AF65-F5344CB8AC3E}">
        <p14:creationId xmlns:p14="http://schemas.microsoft.com/office/powerpoint/2010/main" val="141076552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8800" b="1" i="1" dirty="0"/>
              <a:t>Aceitai, ó Senhor a nossa oferta!</a:t>
            </a:r>
          </a:p>
        </p:txBody>
      </p:sp>
    </p:spTree>
    <p:extLst>
      <p:ext uri="{BB962C8B-B14F-4D97-AF65-F5344CB8AC3E}">
        <p14:creationId xmlns:p14="http://schemas.microsoft.com/office/powerpoint/2010/main" val="372135172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b="1" i="1" dirty="0"/>
          </a:p>
        </p:txBody>
      </p:sp>
    </p:spTree>
    <p:extLst>
      <p:ext uri="{BB962C8B-B14F-4D97-AF65-F5344CB8AC3E}">
        <p14:creationId xmlns:p14="http://schemas.microsoft.com/office/powerpoint/2010/main" val="43297060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8800" b="1" i="1" dirty="0"/>
              <a:t>O Espírito nos uma num só corpo! </a:t>
            </a:r>
          </a:p>
        </p:txBody>
      </p:sp>
    </p:spTree>
    <p:extLst>
      <p:ext uri="{BB962C8B-B14F-4D97-AF65-F5344CB8AC3E}">
        <p14:creationId xmlns:p14="http://schemas.microsoft.com/office/powerpoint/2010/main" val="397234193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5391274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8800" b="1" i="1" dirty="0"/>
              <a:t>Lembrai- vos, ó Pai , da vossa Igreja!</a:t>
            </a:r>
          </a:p>
        </p:txBody>
      </p:sp>
    </p:spTree>
    <p:extLst>
      <p:ext uri="{BB962C8B-B14F-4D97-AF65-F5344CB8AC3E}">
        <p14:creationId xmlns:p14="http://schemas.microsoft.com/office/powerpoint/2010/main" val="195459617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625228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628650" y="365126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pt-BR" sz="4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Canto de Abertura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9245" y="1554480"/>
            <a:ext cx="8512935" cy="5000865"/>
          </a:xfrm>
        </p:spPr>
        <p:txBody>
          <a:bodyPr>
            <a:normAutofit/>
          </a:bodyPr>
          <a:lstStyle/>
          <a:p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417131987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8800" b="1" i="1" dirty="0"/>
              <a:t> Concedei-lhes ó Senhor, a luz eterna!</a:t>
            </a:r>
          </a:p>
        </p:txBody>
      </p:sp>
    </p:spTree>
    <p:extLst>
      <p:ext uri="{BB962C8B-B14F-4D97-AF65-F5344CB8AC3E}">
        <p14:creationId xmlns:p14="http://schemas.microsoft.com/office/powerpoint/2010/main" val="207651191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7590815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8800" b="1" i="1" dirty="0"/>
              <a:t>Amém!</a:t>
            </a:r>
          </a:p>
        </p:txBody>
      </p:sp>
    </p:spTree>
    <p:extLst>
      <p:ext uri="{BB962C8B-B14F-4D97-AF65-F5344CB8AC3E}">
        <p14:creationId xmlns:p14="http://schemas.microsoft.com/office/powerpoint/2010/main" val="361418101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6632246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t-BR" sz="8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Canto de Comunhão</a:t>
            </a:r>
          </a:p>
        </p:txBody>
      </p:sp>
    </p:spTree>
    <p:extLst>
      <p:ext uri="{BB962C8B-B14F-4D97-AF65-F5344CB8AC3E}">
        <p14:creationId xmlns:p14="http://schemas.microsoft.com/office/powerpoint/2010/main" val="1725433284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35131" y="360608"/>
            <a:ext cx="8752115" cy="6379826"/>
          </a:xfrm>
        </p:spPr>
        <p:txBody>
          <a:bodyPr>
            <a:normAutofit/>
          </a:bodyPr>
          <a:lstStyle/>
          <a:p>
            <a:r>
              <a:rPr lang="pt-BR" sz="6600" b="1" i="1" dirty="0"/>
              <a:t>Senhor, deixa a figueira ainda este ano!</a:t>
            </a:r>
          </a:p>
          <a:p>
            <a:r>
              <a:rPr lang="pt-BR" sz="6600" b="1" i="1" dirty="0"/>
              <a:t>Vou cavar em volta dela, e, quem sabe, no futuro,</a:t>
            </a:r>
          </a:p>
          <a:p>
            <a:r>
              <a:rPr lang="pt-BR" sz="6600" b="1" i="1" dirty="0"/>
              <a:t>ainda dará frutos.</a:t>
            </a:r>
          </a:p>
        </p:txBody>
      </p:sp>
    </p:spTree>
    <p:extLst>
      <p:ext uri="{BB962C8B-B14F-4D97-AF65-F5344CB8AC3E}">
        <p14:creationId xmlns:p14="http://schemas.microsoft.com/office/powerpoint/2010/main" val="3594302985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35131" y="360608"/>
            <a:ext cx="8752115" cy="6379826"/>
          </a:xfrm>
        </p:spPr>
        <p:txBody>
          <a:bodyPr>
            <a:normAutofit/>
          </a:bodyPr>
          <a:lstStyle/>
          <a:p>
            <a:r>
              <a:rPr lang="pt-BR" i="1" dirty="0"/>
              <a:t>O Senhor é indulgente, é favorável, é paciente, é bondoso e compassivo.</a:t>
            </a:r>
          </a:p>
          <a:p>
            <a:r>
              <a:rPr lang="pt-BR" i="1" dirty="0"/>
              <a:t>Não nos trata como exigem </a:t>
            </a:r>
            <a:r>
              <a:rPr lang="pt-BR" i="1"/>
              <a:t>nossas faltas nem </a:t>
            </a:r>
            <a:r>
              <a:rPr lang="pt-BR" i="1" dirty="0"/>
              <a:t>nos pune em proporção às nossas culpas.</a:t>
            </a:r>
          </a:p>
        </p:txBody>
      </p:sp>
    </p:spTree>
    <p:extLst>
      <p:ext uri="{BB962C8B-B14F-4D97-AF65-F5344CB8AC3E}">
        <p14:creationId xmlns:p14="http://schemas.microsoft.com/office/powerpoint/2010/main" val="103753657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35131" y="360608"/>
            <a:ext cx="8752115" cy="6379826"/>
          </a:xfrm>
        </p:spPr>
        <p:txBody>
          <a:bodyPr>
            <a:normAutofit/>
          </a:bodyPr>
          <a:lstStyle/>
          <a:p>
            <a:r>
              <a:rPr lang="pt-BR" sz="6600" b="1" i="1"/>
              <a:t>Senhor, deixa a figueira ainda este ano!</a:t>
            </a:r>
          </a:p>
          <a:p>
            <a:r>
              <a:rPr lang="pt-BR" sz="6600" b="1" i="1"/>
              <a:t>Vou cavar em volta dela, e, quem sabe, no futuro,</a:t>
            </a:r>
          </a:p>
          <a:p>
            <a:r>
              <a:rPr lang="pt-BR" sz="6600" b="1" i="1"/>
              <a:t>ainda dará frutos.</a:t>
            </a:r>
            <a:endParaRPr lang="pt-BR" sz="6600" b="1" i="1" dirty="0"/>
          </a:p>
        </p:txBody>
      </p:sp>
    </p:spTree>
    <p:extLst>
      <p:ext uri="{BB962C8B-B14F-4D97-AF65-F5344CB8AC3E}">
        <p14:creationId xmlns:p14="http://schemas.microsoft.com/office/powerpoint/2010/main" val="570112084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35131" y="360608"/>
            <a:ext cx="8752115" cy="6379826"/>
          </a:xfrm>
        </p:spPr>
        <p:txBody>
          <a:bodyPr>
            <a:normAutofit/>
          </a:bodyPr>
          <a:lstStyle/>
          <a:p>
            <a:r>
              <a:rPr lang="pt-BR" i="1" dirty="0"/>
              <a:t>O Senhor realiza obras de justiça e garante o direito aos oprimidos; revelou os seus caminhos a Moisés</a:t>
            </a:r>
          </a:p>
          <a:p>
            <a:r>
              <a:rPr lang="pt-BR" i="1" dirty="0"/>
              <a:t>e aos filhos de Israel, seus grandes feitos.</a:t>
            </a:r>
          </a:p>
        </p:txBody>
      </p:sp>
    </p:spTree>
    <p:extLst>
      <p:ext uri="{BB962C8B-B14F-4D97-AF65-F5344CB8AC3E}">
        <p14:creationId xmlns:p14="http://schemas.microsoft.com/office/powerpoint/2010/main" val="3981292881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35131" y="360608"/>
            <a:ext cx="8752115" cy="6379826"/>
          </a:xfrm>
        </p:spPr>
        <p:txBody>
          <a:bodyPr>
            <a:normAutofit/>
          </a:bodyPr>
          <a:lstStyle/>
          <a:p>
            <a:r>
              <a:rPr lang="pt-BR" sz="6600" b="1" i="1"/>
              <a:t>Senhor, deixa a figueira ainda este ano!</a:t>
            </a:r>
          </a:p>
          <a:p>
            <a:r>
              <a:rPr lang="pt-BR" sz="6600" b="1" i="1"/>
              <a:t>Vou cavar em volta dela, e, quem sabe, no futuro,</a:t>
            </a:r>
          </a:p>
          <a:p>
            <a:r>
              <a:rPr lang="pt-BR" sz="6600" b="1" i="1"/>
              <a:t>ainda dará frutos.</a:t>
            </a:r>
            <a:endParaRPr lang="pt-BR" sz="6600" b="1" i="1" dirty="0"/>
          </a:p>
        </p:txBody>
      </p:sp>
    </p:spTree>
    <p:extLst>
      <p:ext uri="{BB962C8B-B14F-4D97-AF65-F5344CB8AC3E}">
        <p14:creationId xmlns:p14="http://schemas.microsoft.com/office/powerpoint/2010/main" val="30386865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33" y="165370"/>
            <a:ext cx="8920264" cy="6536987"/>
          </a:xfrm>
        </p:spPr>
        <p:txBody>
          <a:bodyPr anchor="ctr">
            <a:noAutofit/>
          </a:bodyPr>
          <a:lstStyle/>
          <a:p>
            <a:endParaRPr lang="pt-BR" sz="5000" b="1" i="0" dirty="0">
              <a:solidFill>
                <a:srgbClr val="000000"/>
              </a:solidFill>
              <a:effectLst/>
            </a:endParaRPr>
          </a:p>
          <a:p>
            <a:r>
              <a:rPr lang="pt-BR" sz="5000" b="1" i="1" dirty="0">
                <a:effectLst/>
              </a:rPr>
              <a:t>Tenho os olhos sempre fitos no Senhor pois ele tira os meus pés das armadilhas. Voltai-vos para mim, tende piedade e libertai-me das minhas aflições. Voltai-vos para mim, tende piedade e libertai-me das minhas aflições.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45802623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35131" y="360608"/>
            <a:ext cx="8752115" cy="6379826"/>
          </a:xfrm>
        </p:spPr>
        <p:txBody>
          <a:bodyPr>
            <a:normAutofit/>
          </a:bodyPr>
          <a:lstStyle/>
          <a:p>
            <a:r>
              <a:rPr lang="pt-BR" i="1" dirty="0"/>
              <a:t>Como um pai se compadece de seus filhos, o Senhor tem compaixão dos que o temem. Porque sabe de que barro somos feitos, e se lembra que apenas somos pó.</a:t>
            </a:r>
          </a:p>
        </p:txBody>
      </p:sp>
    </p:spTree>
    <p:extLst>
      <p:ext uri="{BB962C8B-B14F-4D97-AF65-F5344CB8AC3E}">
        <p14:creationId xmlns:p14="http://schemas.microsoft.com/office/powerpoint/2010/main" val="2502789574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35131" y="360608"/>
            <a:ext cx="8752115" cy="6379826"/>
          </a:xfrm>
        </p:spPr>
        <p:txBody>
          <a:bodyPr/>
          <a:lstStyle/>
          <a:p>
            <a:r>
              <a:rPr lang="pt-BR" sz="6600" b="1" i="1" dirty="0"/>
              <a:t>Senhor, deixa a figueira ainda este ano!</a:t>
            </a:r>
          </a:p>
          <a:p>
            <a:r>
              <a:rPr lang="pt-BR" sz="6600" b="1" i="1" dirty="0"/>
              <a:t>Vou cavar em volta dela, e, quem sabe, no futuro,</a:t>
            </a:r>
          </a:p>
          <a:p>
            <a:r>
              <a:rPr lang="pt-BR" sz="6600" b="1" i="1" dirty="0"/>
              <a:t>ainda dará frutos.</a:t>
            </a:r>
          </a:p>
          <a:p>
            <a:endParaRPr lang="pt-BR" b="1" i="1" dirty="0"/>
          </a:p>
        </p:txBody>
      </p:sp>
    </p:spTree>
    <p:extLst>
      <p:ext uri="{BB962C8B-B14F-4D97-AF65-F5344CB8AC3E}">
        <p14:creationId xmlns:p14="http://schemas.microsoft.com/office/powerpoint/2010/main" val="2388053452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35131" y="360608"/>
            <a:ext cx="8752115" cy="6379826"/>
          </a:xfrm>
        </p:spPr>
        <p:txBody>
          <a:bodyPr>
            <a:normAutofit/>
          </a:bodyPr>
          <a:lstStyle/>
          <a:p>
            <a:r>
              <a:rPr lang="pt-BR" i="1" dirty="0"/>
              <a:t>Os dias do homem se parecem com a erva,</a:t>
            </a:r>
          </a:p>
          <a:p>
            <a:r>
              <a:rPr lang="pt-BR" i="1" dirty="0"/>
              <a:t>ela floresce como a flor dos verdes campos; mas apenas sopra o vento ela se esvai,</a:t>
            </a:r>
          </a:p>
          <a:p>
            <a:r>
              <a:rPr lang="pt-BR" i="1" dirty="0"/>
              <a:t>já nem sabemos onde era o seu lugar.</a:t>
            </a:r>
          </a:p>
        </p:txBody>
      </p:sp>
    </p:spTree>
    <p:extLst>
      <p:ext uri="{BB962C8B-B14F-4D97-AF65-F5344CB8AC3E}">
        <p14:creationId xmlns:p14="http://schemas.microsoft.com/office/powerpoint/2010/main" val="3417549730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35131" y="360608"/>
            <a:ext cx="8752115" cy="6379826"/>
          </a:xfrm>
        </p:spPr>
        <p:txBody>
          <a:bodyPr/>
          <a:lstStyle/>
          <a:p>
            <a:r>
              <a:rPr lang="pt-BR" sz="6600" b="1" i="1" dirty="0"/>
              <a:t>Senhor, deixa a figueira ainda este ano!</a:t>
            </a:r>
          </a:p>
          <a:p>
            <a:r>
              <a:rPr lang="pt-BR" sz="6600" b="1" i="1" dirty="0"/>
              <a:t>Vou cavar em volta dela, e, quem sabe, no futuro,</a:t>
            </a:r>
          </a:p>
          <a:p>
            <a:r>
              <a:rPr lang="pt-BR" sz="6600" b="1" i="1" dirty="0"/>
              <a:t>ainda dará frutos.</a:t>
            </a:r>
          </a:p>
          <a:p>
            <a:endParaRPr lang="pt-BR" b="1" i="1" dirty="0"/>
          </a:p>
        </p:txBody>
      </p:sp>
    </p:spTree>
    <p:extLst>
      <p:ext uri="{BB962C8B-B14F-4D97-AF65-F5344CB8AC3E}">
        <p14:creationId xmlns:p14="http://schemas.microsoft.com/office/powerpoint/2010/main" val="3304820440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endParaRPr lang="pt-BR" sz="8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51246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6571" y="352696"/>
            <a:ext cx="8451669" cy="6230983"/>
          </a:xfrm>
        </p:spPr>
        <p:txBody>
          <a:bodyPr anchor="ctr">
            <a:noAutofit/>
          </a:bodyPr>
          <a:lstStyle/>
          <a:p>
            <a:endParaRPr lang="pt-BR" b="0" i="0" dirty="0">
              <a:effectLst/>
            </a:endParaRPr>
          </a:p>
          <a:p>
            <a:r>
              <a:rPr lang="pt-BR" b="0" i="1" dirty="0">
                <a:effectLst/>
              </a:rPr>
              <a:t>Qual é o homem que respeita o Senhor? Deus lhe ensina os caminhos a seguir. Será feliz e viverá na abundância, e os seus filhos herdarão a nova terra.</a:t>
            </a:r>
          </a:p>
          <a:p>
            <a:endParaRPr lang="pt-BR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81520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3509" y="352696"/>
            <a:ext cx="8543108" cy="6230983"/>
          </a:xfrm>
        </p:spPr>
        <p:txBody>
          <a:bodyPr anchor="ctr">
            <a:noAutofit/>
          </a:bodyPr>
          <a:lstStyle/>
          <a:p>
            <a:endParaRPr lang="pt-BR" sz="5000" b="1" i="1" dirty="0">
              <a:effectLst/>
            </a:endParaRPr>
          </a:p>
          <a:p>
            <a:r>
              <a:rPr lang="pt-BR" sz="5000" b="1" i="1" dirty="0">
                <a:effectLst/>
              </a:rPr>
              <a:t>Tenho os olhos sempre fitos no Senhor pois ele tira os meus pés das armadilhas. Voltai-vos para mim, tende piedade e libertai-me das minhas aflições. Voltai-vos para mim, tende piedade e libertai-me das minhas aflições.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676757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6571" y="352696"/>
            <a:ext cx="8451669" cy="6230983"/>
          </a:xfrm>
        </p:spPr>
        <p:txBody>
          <a:bodyPr anchor="ctr">
            <a:noAutofit/>
          </a:bodyPr>
          <a:lstStyle/>
          <a:p>
            <a:r>
              <a:rPr lang="pt-BR" sz="5000" i="1" dirty="0"/>
              <a:t> Defendei a minha vida e libertai-me; em vós confio, que eu não seja envergonhado!</a:t>
            </a:r>
          </a:p>
          <a:p>
            <a:r>
              <a:rPr lang="pt-BR" sz="5000" i="1" dirty="0"/>
              <a:t>Que a retidão e a inocência me protejam, pois em vós eu coloquei minha esperança!</a:t>
            </a:r>
          </a:p>
          <a:p>
            <a:br>
              <a:rPr lang="pt-BR" sz="1600" dirty="0"/>
            </a:br>
            <a:endParaRPr lang="pt-BR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09647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6571" y="352696"/>
            <a:ext cx="8451669" cy="6230983"/>
          </a:xfrm>
        </p:spPr>
        <p:txBody>
          <a:bodyPr anchor="ctr">
            <a:noAutofit/>
          </a:bodyPr>
          <a:lstStyle/>
          <a:p>
            <a:endParaRPr lang="pt-BR" sz="5000" b="1" i="1" dirty="0">
              <a:effectLst/>
            </a:endParaRPr>
          </a:p>
          <a:p>
            <a:r>
              <a:rPr lang="pt-BR" sz="5000" b="1" i="1" dirty="0">
                <a:effectLst/>
              </a:rPr>
              <a:t>Tenho os olhos sempre fitos no Senhor pois ele tira os meus pés das armadilhas. Voltai-vos para mim, tende piedade e libertai-me das minhas aflições. Voltai-vos para mim, tende piedade e libertai-me das minhas aflições.</a:t>
            </a:r>
          </a:p>
          <a:p>
            <a:endParaRPr lang="pt-BR" sz="5400" dirty="0"/>
          </a:p>
        </p:txBody>
      </p:sp>
    </p:spTree>
    <p:extLst>
      <p:ext uri="{BB962C8B-B14F-4D97-AF65-F5344CB8AC3E}">
        <p14:creationId xmlns:p14="http://schemas.microsoft.com/office/powerpoint/2010/main" val="381583515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3.xml><?xml version="1.0" encoding="utf-8"?>
<a:theme xmlns:a="http://schemas.openxmlformats.org/drawingml/2006/main" name="1_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Cacho">
  <a:themeElements>
    <a:clrScheme name="Cacho">
      <a:dk1>
        <a:sysClr val="windowText" lastClr="000000"/>
      </a:dk1>
      <a:lt1>
        <a:sysClr val="window" lastClr="FFFFFF"/>
      </a:lt1>
      <a:dk2>
        <a:srgbClr val="2C333A"/>
      </a:dk2>
      <a:lt2>
        <a:srgbClr val="D6ECED"/>
      </a:lt2>
      <a:accent1>
        <a:srgbClr val="DE32DE"/>
      </a:accent1>
      <a:accent2>
        <a:srgbClr val="F42B8A"/>
      </a:accent2>
      <a:accent3>
        <a:srgbClr val="349FE7"/>
      </a:accent3>
      <a:accent4>
        <a:srgbClr val="565FF8"/>
      </a:accent4>
      <a:accent5>
        <a:srgbClr val="876BE7"/>
      </a:accent5>
      <a:accent6>
        <a:srgbClr val="F268C2"/>
      </a:accent6>
      <a:hlink>
        <a:srgbClr val="F55CF9"/>
      </a:hlink>
      <a:folHlink>
        <a:srgbClr val="E8A0EE"/>
      </a:folHlink>
    </a:clrScheme>
    <a:fontScheme name="Cacho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acho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F20B7C8E-B819-43F3-AAF9-EE50B1A8363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1569</TotalTime>
  <Words>832</Words>
  <Application>Microsoft Office PowerPoint</Application>
  <PresentationFormat>Apresentação na tela (4:3)</PresentationFormat>
  <Paragraphs>67</Paragraphs>
  <Slides>54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5</vt:i4>
      </vt:variant>
      <vt:variant>
        <vt:lpstr>Títulos de slides</vt:lpstr>
      </vt:variant>
      <vt:variant>
        <vt:i4>54</vt:i4>
      </vt:variant>
    </vt:vector>
  </HeadingPairs>
  <TitlesOfParts>
    <vt:vector size="65" baseType="lpstr">
      <vt:lpstr>Arial</vt:lpstr>
      <vt:lpstr>Calibri</vt:lpstr>
      <vt:lpstr>Calibri Light</vt:lpstr>
      <vt:lpstr>Century Gothic</vt:lpstr>
      <vt:lpstr>Times New Roman</vt:lpstr>
      <vt:lpstr>Wingdings 3</vt:lpstr>
      <vt:lpstr>Tema do Office</vt:lpstr>
      <vt:lpstr>Office Theme</vt:lpstr>
      <vt:lpstr>1_Tema do Office</vt:lpstr>
      <vt:lpstr>2_Tema do Office</vt:lpstr>
      <vt:lpstr>Cacho</vt:lpstr>
      <vt:lpstr>3° Domingo  da Quaresma 23/03/2025</vt:lpstr>
      <vt:lpstr>Refrão Orante</vt:lpstr>
      <vt:lpstr>Apresentação do PowerPoint</vt:lpstr>
      <vt:lpstr>Canto de Abertura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Preces da Comunidade</vt:lpstr>
      <vt:lpstr>Apresentação do PowerPoint</vt:lpstr>
      <vt:lpstr>Preparação das Oferendas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Clara Passos</dc:creator>
  <cp:lastModifiedBy>Edilene</cp:lastModifiedBy>
  <cp:revision>132</cp:revision>
  <dcterms:created xsi:type="dcterms:W3CDTF">2021-02-27T18:57:26Z</dcterms:created>
  <dcterms:modified xsi:type="dcterms:W3CDTF">2025-02-16T17:22:42Z</dcterms:modified>
</cp:coreProperties>
</file>