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76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57" r:id="rId27"/>
    <p:sldId id="558" r:id="rId28"/>
    <p:sldId id="559" r:id="rId29"/>
    <p:sldId id="389" r:id="rId30"/>
    <p:sldId id="339" r:id="rId31"/>
    <p:sldId id="531" r:id="rId32"/>
    <p:sldId id="524" r:id="rId33"/>
    <p:sldId id="530" r:id="rId34"/>
    <p:sldId id="529" r:id="rId35"/>
    <p:sldId id="528" r:id="rId36"/>
    <p:sldId id="527" r:id="rId37"/>
    <p:sldId id="526" r:id="rId38"/>
    <p:sldId id="525" r:id="rId39"/>
    <p:sldId id="532" r:id="rId40"/>
    <p:sldId id="536" r:id="rId41"/>
    <p:sldId id="535" r:id="rId42"/>
    <p:sldId id="534" r:id="rId43"/>
    <p:sldId id="533" r:id="rId44"/>
    <p:sldId id="538" r:id="rId45"/>
    <p:sldId id="537" r:id="rId46"/>
    <p:sldId id="539" r:id="rId47"/>
    <p:sldId id="545" r:id="rId48"/>
    <p:sldId id="544" r:id="rId49"/>
    <p:sldId id="554" r:id="rId50"/>
    <p:sldId id="553" r:id="rId51"/>
    <p:sldId id="552" r:id="rId52"/>
    <p:sldId id="551" r:id="rId53"/>
    <p:sldId id="550" r:id="rId54"/>
    <p:sldId id="549" r:id="rId55"/>
    <p:sldId id="555" r:id="rId56"/>
    <p:sldId id="556" r:id="rId57"/>
    <p:sldId id="560" r:id="rId58"/>
    <p:sldId id="561" r:id="rId59"/>
    <p:sldId id="563" r:id="rId60"/>
    <p:sldId id="564" r:id="rId61"/>
    <p:sldId id="353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9845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07570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2840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47482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64754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11344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94221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242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905824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177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05702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02874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1546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43955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055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219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57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223736"/>
            <a:ext cx="8569234" cy="6439711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Quaresma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16/03/2025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Lembra, Senhor, o Teu amor, fiel para sempre</a:t>
            </a:r>
            <a:br>
              <a:rPr lang="pt-BR" b="1" dirty="0"/>
            </a:br>
            <a:r>
              <a:rPr lang="pt-BR" b="1" i="0" dirty="0">
                <a:effectLst/>
              </a:rPr>
              <a:t>Que os inimigos não triunfem sobre o povo!</a:t>
            </a:r>
            <a:br>
              <a:rPr lang="pt-BR" b="1" dirty="0"/>
            </a:br>
            <a:r>
              <a:rPr lang="pt-BR" b="1" i="0" dirty="0">
                <a:effectLst/>
              </a:rPr>
              <a:t>De suas angústias, ó, Senhor, livra Tua gente!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br>
              <a:rPr lang="pt-BR" sz="6600" b="1" i="1" dirty="0"/>
            </a:br>
            <a:r>
              <a:rPr lang="pt-BR" sz="8800" b="1" i="1" dirty="0"/>
              <a:t>O Senhor é minha luz e salvação!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Louvor a vós, ó Cristo Rei da eterna glória!</a:t>
            </a:r>
          </a:p>
          <a:p>
            <a:r>
              <a:rPr lang="pt-BR" i="1" dirty="0"/>
              <a:t>Numa nuvem resplendente, fez se ouvir a voz do Pai: Eis meu filho muito amado, escutai-o, todos vós!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Iluminai,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i="0" dirty="0">
                <a:effectLst/>
              </a:rPr>
              <a:t>Sê bendito, Senhor, para sempre Pelos frutos das nossas jornadas!</a:t>
            </a:r>
            <a:br>
              <a:rPr lang="pt-BR" dirty="0"/>
            </a:br>
            <a:r>
              <a:rPr lang="pt-BR" i="0" dirty="0">
                <a:effectLst/>
              </a:rPr>
              <a:t>Repartidos na mesa do reino Anunciam a paz almejada!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não quer a morte de ninguém, mas que se volte, viva e faça o bem.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Senhor da vida</a:t>
            </a:r>
            <a:br>
              <a:rPr lang="pt-BR" b="1" dirty="0"/>
            </a:br>
            <a:r>
              <a:rPr lang="pt-BR" b="1" i="0" dirty="0">
                <a:effectLst/>
              </a:rPr>
              <a:t>Tu és a nossa salvação!</a:t>
            </a:r>
            <a:br>
              <a:rPr lang="pt-BR" b="1" dirty="0"/>
            </a:br>
            <a:r>
              <a:rPr lang="pt-BR" b="1" i="0" dirty="0">
                <a:effectLst/>
              </a:rPr>
              <a:t>Ao prepararmos a tua mesa Em ti buscamos ressurreição!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Sê bendito, Senhor, para sempre Pelos mares, os rios e as fontes! Nos recordam a tua justiça Que nos leva a um novo horizonte!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B70E0-5305-C0D8-3FA4-6C1E523CB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A39358-0520-A9FB-A15F-B227856BA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0" dirty="0">
                <a:effectLst/>
              </a:rPr>
              <a:t>Senhor da vida</a:t>
            </a:r>
            <a:br>
              <a:rPr lang="pt-BR" sz="5400" b="1" dirty="0"/>
            </a:br>
            <a:r>
              <a:rPr lang="pt-BR" sz="5400" b="1" i="0" dirty="0">
                <a:effectLst/>
              </a:rPr>
              <a:t>Tu és a nossa salvação!</a:t>
            </a:r>
            <a:br>
              <a:rPr lang="pt-BR" sz="5400" b="1" dirty="0"/>
            </a:br>
            <a:r>
              <a:rPr lang="pt-BR" sz="5400" b="1" i="0" dirty="0">
                <a:effectLst/>
              </a:rPr>
              <a:t>Ao prepararmos a tua mesa Em ti buscamos ressurreição!</a:t>
            </a:r>
            <a:endParaRPr lang="pt-BR" sz="5400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154198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69E68-F5BD-CD5D-1E27-24DB229B4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91A5FE-F5FA-C297-518A-3ECB18EC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Sê bendito, Senhor, para sempre Pelas bênçãos qual chuva torrente!</a:t>
            </a:r>
            <a:br>
              <a:rPr lang="pt-BR" dirty="0"/>
            </a:br>
            <a:r>
              <a:rPr lang="pt-BR" b="0" i="0" dirty="0">
                <a:effectLst/>
              </a:rPr>
              <a:t>Tu fecundas o chão desta vida Que abriga uma nova semente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854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1C6B8-BA0C-E5F5-510F-40F24001E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A42C31-86B4-FE70-9503-AE25F117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Senhor da vida</a:t>
            </a:r>
            <a:br>
              <a:rPr lang="pt-BR" b="1" dirty="0"/>
            </a:br>
            <a:r>
              <a:rPr lang="pt-BR" b="1" i="0" dirty="0">
                <a:effectLst/>
              </a:rPr>
              <a:t>Tu és a nossa salvação!</a:t>
            </a:r>
            <a:br>
              <a:rPr lang="pt-BR" b="1" dirty="0"/>
            </a:br>
            <a:r>
              <a:rPr lang="pt-BR" b="1" i="0" dirty="0">
                <a:effectLst/>
              </a:rPr>
              <a:t>Ao prepararmos a tua mesa Em ti buscamos ressurreição!</a:t>
            </a:r>
            <a:endParaRPr lang="pt-BR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153377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6600" dirty="0"/>
              <a:t> </a:t>
            </a:r>
            <a:r>
              <a:rPr lang="pt-BR" sz="6600" b="1" i="1" dirty="0"/>
              <a:t>Anunciamos, Senhor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28428" y="331631"/>
            <a:ext cx="8512935" cy="6194737"/>
          </a:xfrm>
        </p:spPr>
        <p:txBody>
          <a:bodyPr>
            <a:normAutofit/>
          </a:bodyPr>
          <a:lstStyle/>
          <a:p>
            <a:r>
              <a:rPr lang="pt-BR" sz="8800" b="1" i="1" dirty="0"/>
              <a:t> Lembrai- vos, ó Pai 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lnSpcReduction="10000"/>
          </a:bodyPr>
          <a:lstStyle/>
          <a:p>
            <a:r>
              <a:rPr lang="pt-BR" b="1" i="0" dirty="0">
                <a:effectLst/>
              </a:rPr>
              <a:t>Lembra, Senhor, o Teu amor, fiel para sempre</a:t>
            </a:r>
            <a:br>
              <a:rPr lang="pt-BR" b="1" dirty="0"/>
            </a:br>
            <a:r>
              <a:rPr lang="pt-BR" b="1" i="0" dirty="0">
                <a:effectLst/>
              </a:rPr>
              <a:t>Que os inimigos não triunfem sobre o povo!</a:t>
            </a:r>
            <a:br>
              <a:rPr lang="pt-BR" b="1" dirty="0"/>
            </a:br>
            <a:r>
              <a:rPr lang="pt-BR" b="1" i="0" dirty="0">
                <a:effectLst/>
              </a:rPr>
              <a:t>De suas angústias, ó, Senhor, livra Tua gente!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Amem!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0" i="1" dirty="0">
                <a:effectLst/>
              </a:rPr>
              <a:t>Transborda um poema do meu coração</a:t>
            </a:r>
            <a:br>
              <a:rPr lang="pt-BR" sz="6600" i="1" dirty="0"/>
            </a:br>
            <a:r>
              <a:rPr lang="pt-BR" sz="6600" b="0" i="1" dirty="0">
                <a:effectLst/>
              </a:rPr>
              <a:t>Vou cantar-vos, ó Rei, esta minha canção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</a:rPr>
              <a:t>Sois tão belo, o mais belo entre os filhos dos homens!</a:t>
            </a:r>
            <a:br>
              <a:rPr lang="pt-BR" i="1" dirty="0"/>
            </a:br>
            <a:r>
              <a:rPr lang="pt-BR" b="0" i="1" dirty="0">
                <a:effectLst/>
              </a:rPr>
              <a:t>Porque Deus, para sempre, vos deu sua bênção.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Levai vossa espada de gloria no flanco, herói valorosa, no nosso esplendor.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1" y="77822"/>
            <a:ext cx="8959175" cy="6653718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Senhor, meu Deus, a Ti elevo a minha alma</a:t>
            </a:r>
            <a:br>
              <a:rPr lang="pt-BR" dirty="0"/>
            </a:br>
            <a:r>
              <a:rPr lang="pt-BR" b="0" i="0" dirty="0">
                <a:effectLst/>
              </a:rPr>
              <a:t>Em Ti confio que eu não seja envergonhado</a:t>
            </a:r>
            <a:br>
              <a:rPr lang="pt-BR" dirty="0"/>
            </a:br>
            <a:r>
              <a:rPr lang="pt-BR" b="0" i="0" dirty="0">
                <a:effectLst/>
              </a:rPr>
              <a:t>Não se envergonhe quem em Ti põe sua esperança</a:t>
            </a:r>
            <a:br>
              <a:rPr lang="pt-BR" dirty="0"/>
            </a:br>
            <a:r>
              <a:rPr lang="pt-BR" b="0" i="0" dirty="0">
                <a:effectLst/>
              </a:rPr>
              <a:t>Mas sim quem nega por um nada sua fé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Saí para a luta, no carro de guerra em defesa da fé, da justiça, e verdade.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26597-DD0E-E0D8-A068-AAA940B2B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ACCFEE8-90C8-CDD6-24AB-5373E9498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Vosso trono ó Deus, é eterno, sem fim vosso cetro, real é sinal de justiça.</a:t>
            </a:r>
          </a:p>
        </p:txBody>
      </p:sp>
    </p:spTree>
    <p:extLst>
      <p:ext uri="{BB962C8B-B14F-4D97-AF65-F5344CB8AC3E}">
        <p14:creationId xmlns:p14="http://schemas.microsoft.com/office/powerpoint/2010/main" val="23177566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C6271-0700-3D73-B923-C6305F057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29DB904-8E70-6E87-DA2D-C299755B3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1603094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B6DF8-B0DC-4A07-1613-C4A3EE896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09BE9A4-3F06-E9C6-D8C1-3A528F885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Vós amais a justiça, e odiais a maldade. É por isso que Deus vos ungiu com seu óleo.</a:t>
            </a:r>
          </a:p>
        </p:txBody>
      </p:sp>
    </p:spTree>
    <p:extLst>
      <p:ext uri="{BB962C8B-B14F-4D97-AF65-F5344CB8AC3E}">
        <p14:creationId xmlns:p14="http://schemas.microsoft.com/office/powerpoint/2010/main" val="35655425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B0858-2BCA-FDFE-C69A-99E1E90AE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3226AB8-FC1D-0DDE-BED5-FF1C29F35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effectLst/>
              </a:rPr>
              <a:t>Então, da nuvem luminosa, dizia uma voz</a:t>
            </a:r>
            <a:br>
              <a:rPr lang="pt-BR" b="1" i="1" dirty="0"/>
            </a:br>
            <a:r>
              <a:rPr lang="pt-BR" b="1" i="1" dirty="0">
                <a:effectLst/>
              </a:rPr>
              <a:t>Este é meu Filho amado, escutem sempre o que Ele diz!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556743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Lembra, Senhor, o Teu amor, fiel para sempre</a:t>
            </a:r>
            <a:br>
              <a:rPr lang="pt-BR" b="1" dirty="0"/>
            </a:br>
            <a:r>
              <a:rPr lang="pt-BR" b="1" i="0" dirty="0">
                <a:effectLst/>
              </a:rPr>
              <a:t>Que os inimigos não triunfem sobre o povo!</a:t>
            </a:r>
            <a:br>
              <a:rPr lang="pt-BR" b="1" dirty="0"/>
            </a:br>
            <a:r>
              <a:rPr lang="pt-BR" b="1" i="0" dirty="0">
                <a:effectLst/>
              </a:rPr>
              <a:t>De suas angústias, ó, Senhor, livra Tua gente!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8" y="165370"/>
            <a:ext cx="8822987" cy="64883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Mostra-me, Senhor, os Teus caminhos E faz-me conhecer a Tua estrada</a:t>
            </a:r>
            <a:br>
              <a:rPr lang="pt-BR" dirty="0"/>
            </a:br>
            <a:r>
              <a:rPr lang="pt-BR" b="0" i="0" dirty="0">
                <a:effectLst/>
              </a:rPr>
              <a:t>Tua verdade me orienta e me conduza Porque és o Deus da minha salvação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</a:rPr>
              <a:t>Lembra, Senhor, o Teu amor, fiel para sempre</a:t>
            </a:r>
            <a:br>
              <a:rPr lang="pt-BR" b="1" dirty="0"/>
            </a:br>
            <a:r>
              <a:rPr lang="pt-BR" b="1" i="0" dirty="0">
                <a:effectLst/>
              </a:rPr>
              <a:t>Que os inimigos não triunfem sobre o povo!</a:t>
            </a:r>
            <a:br>
              <a:rPr lang="pt-BR" b="1" dirty="0"/>
            </a:br>
            <a:r>
              <a:rPr lang="pt-BR" b="1" i="0" dirty="0">
                <a:effectLst/>
              </a:rPr>
              <a:t>De suas angústias, ó, Senhor, livra Tua gente!</a:t>
            </a:r>
            <a:endParaRPr lang="pt-BR" b="1" dirty="0"/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352696"/>
            <a:ext cx="8803532" cy="6339934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Recorda, Senhor meu Deus, Tua ternura E a Tua compaixão, que são eternas Não recordes meus pecados quando jovem</a:t>
            </a:r>
            <a:br>
              <a:rPr lang="pt-BR" dirty="0"/>
            </a:br>
            <a:r>
              <a:rPr lang="pt-BR" b="0" i="0" dirty="0">
                <a:effectLst/>
              </a:rPr>
              <a:t>Nem Te lembres de minhas faltas e delitos.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1519</TotalTime>
  <Words>815</Words>
  <Application>Microsoft Office PowerPoint</Application>
  <PresentationFormat>Apresentação na tela (4:3)</PresentationFormat>
  <Paragraphs>50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57</vt:i4>
      </vt:variant>
    </vt:vector>
  </HeadingPairs>
  <TitlesOfParts>
    <vt:vector size="68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2° Domingo  da Quaresma 16/03/2025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2025-02-04T22:06:17Z</dcterms:modified>
</cp:coreProperties>
</file>