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5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43" r:id="rId4"/>
    <p:sldMasterId id="2147483760" r:id="rId5"/>
    <p:sldMasterId id="2147483796" r:id="rId6"/>
  </p:sldMasterIdLst>
  <p:sldIdLst>
    <p:sldId id="258" r:id="rId7"/>
    <p:sldId id="514" r:id="rId8"/>
    <p:sldId id="260" r:id="rId9"/>
    <p:sldId id="265" r:id="rId10"/>
    <p:sldId id="262" r:id="rId11"/>
    <p:sldId id="494" r:id="rId12"/>
    <p:sldId id="515" r:id="rId13"/>
    <p:sldId id="517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558" r:id="rId23"/>
    <p:sldId id="570" r:id="rId24"/>
    <p:sldId id="571" r:id="rId25"/>
    <p:sldId id="567" r:id="rId26"/>
    <p:sldId id="568" r:id="rId27"/>
    <p:sldId id="569" r:id="rId28"/>
    <p:sldId id="557" r:id="rId29"/>
    <p:sldId id="471" r:id="rId30"/>
    <p:sldId id="470" r:id="rId31"/>
    <p:sldId id="574" r:id="rId32"/>
    <p:sldId id="573" r:id="rId33"/>
    <p:sldId id="572" r:id="rId34"/>
    <p:sldId id="389" r:id="rId35"/>
    <p:sldId id="339" r:id="rId36"/>
    <p:sldId id="512" r:id="rId37"/>
    <p:sldId id="531" r:id="rId38"/>
    <p:sldId id="524" r:id="rId39"/>
    <p:sldId id="530" r:id="rId40"/>
    <p:sldId id="529" r:id="rId41"/>
    <p:sldId id="528" r:id="rId42"/>
    <p:sldId id="527" r:id="rId43"/>
    <p:sldId id="526" r:id="rId44"/>
    <p:sldId id="525" r:id="rId45"/>
    <p:sldId id="532" r:id="rId46"/>
    <p:sldId id="536" r:id="rId47"/>
    <p:sldId id="535" r:id="rId48"/>
    <p:sldId id="534" r:id="rId49"/>
    <p:sldId id="533" r:id="rId50"/>
    <p:sldId id="538" r:id="rId51"/>
    <p:sldId id="537" r:id="rId52"/>
    <p:sldId id="539" r:id="rId53"/>
    <p:sldId id="545" r:id="rId54"/>
    <p:sldId id="544" r:id="rId55"/>
    <p:sldId id="554" r:id="rId56"/>
    <p:sldId id="553" r:id="rId57"/>
    <p:sldId id="552" r:id="rId58"/>
    <p:sldId id="551" r:id="rId59"/>
    <p:sldId id="550" r:id="rId60"/>
    <p:sldId id="549" r:id="rId61"/>
    <p:sldId id="555" r:id="rId62"/>
    <p:sldId id="556" r:id="rId63"/>
    <p:sldId id="576" r:id="rId64"/>
    <p:sldId id="575" r:id="rId65"/>
    <p:sldId id="577" r:id="rId66"/>
    <p:sldId id="578" r:id="rId67"/>
    <p:sldId id="579" r:id="rId68"/>
    <p:sldId id="580" r:id="rId69"/>
    <p:sldId id="581" r:id="rId70"/>
    <p:sldId id="582" r:id="rId71"/>
    <p:sldId id="353" r:id="rId72"/>
    <p:sldId id="584" r:id="rId73"/>
    <p:sldId id="585" r:id="rId74"/>
    <p:sldId id="586" r:id="rId75"/>
    <p:sldId id="587" r:id="rId76"/>
    <p:sldId id="588" r:id="rId77"/>
    <p:sldId id="589" r:id="rId78"/>
    <p:sldId id="590" r:id="rId79"/>
    <p:sldId id="591" r:id="rId80"/>
    <p:sldId id="592" r:id="rId81"/>
    <p:sldId id="593" r:id="rId82"/>
    <p:sldId id="594" r:id="rId8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79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0.xml"/><Relationship Id="rId21" Type="http://schemas.openxmlformats.org/officeDocument/2006/relationships/slide" Target="slides/slide15.xml"/><Relationship Id="rId42" Type="http://schemas.openxmlformats.org/officeDocument/2006/relationships/slide" Target="slides/slide36.xml"/><Relationship Id="rId47" Type="http://schemas.openxmlformats.org/officeDocument/2006/relationships/slide" Target="slides/slide41.xml"/><Relationship Id="rId63" Type="http://schemas.openxmlformats.org/officeDocument/2006/relationships/slide" Target="slides/slide57.xml"/><Relationship Id="rId68" Type="http://schemas.openxmlformats.org/officeDocument/2006/relationships/slide" Target="slides/slide62.xml"/><Relationship Id="rId84" Type="http://schemas.openxmlformats.org/officeDocument/2006/relationships/presProps" Target="presProps.xml"/><Relationship Id="rId16" Type="http://schemas.openxmlformats.org/officeDocument/2006/relationships/slide" Target="slides/slide10.xml"/><Relationship Id="rId11" Type="http://schemas.openxmlformats.org/officeDocument/2006/relationships/slide" Target="slides/slide5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53" Type="http://schemas.openxmlformats.org/officeDocument/2006/relationships/slide" Target="slides/slide47.xml"/><Relationship Id="rId58" Type="http://schemas.openxmlformats.org/officeDocument/2006/relationships/slide" Target="slides/slide52.xml"/><Relationship Id="rId74" Type="http://schemas.openxmlformats.org/officeDocument/2006/relationships/slide" Target="slides/slide68.xml"/><Relationship Id="rId79" Type="http://schemas.openxmlformats.org/officeDocument/2006/relationships/slide" Target="slides/slide73.xml"/><Relationship Id="rId5" Type="http://schemas.openxmlformats.org/officeDocument/2006/relationships/slideMaster" Target="slideMasters/slideMaster5.xml"/><Relationship Id="rId19" Type="http://schemas.openxmlformats.org/officeDocument/2006/relationships/slide" Target="slides/slide1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slide" Target="slides/slide42.xml"/><Relationship Id="rId56" Type="http://schemas.openxmlformats.org/officeDocument/2006/relationships/slide" Target="slides/slide50.xml"/><Relationship Id="rId64" Type="http://schemas.openxmlformats.org/officeDocument/2006/relationships/slide" Target="slides/slide58.xml"/><Relationship Id="rId69" Type="http://schemas.openxmlformats.org/officeDocument/2006/relationships/slide" Target="slides/slide63.xml"/><Relationship Id="rId77" Type="http://schemas.openxmlformats.org/officeDocument/2006/relationships/slide" Target="slides/slide71.xml"/><Relationship Id="rId8" Type="http://schemas.openxmlformats.org/officeDocument/2006/relationships/slide" Target="slides/slide2.xml"/><Relationship Id="rId51" Type="http://schemas.openxmlformats.org/officeDocument/2006/relationships/slide" Target="slides/slide45.xml"/><Relationship Id="rId72" Type="http://schemas.openxmlformats.org/officeDocument/2006/relationships/slide" Target="slides/slide66.xml"/><Relationship Id="rId80" Type="http://schemas.openxmlformats.org/officeDocument/2006/relationships/slide" Target="slides/slide74.xml"/><Relationship Id="rId85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slide" Target="slides/slide40.xml"/><Relationship Id="rId59" Type="http://schemas.openxmlformats.org/officeDocument/2006/relationships/slide" Target="slides/slide53.xml"/><Relationship Id="rId67" Type="http://schemas.openxmlformats.org/officeDocument/2006/relationships/slide" Target="slides/slide61.xml"/><Relationship Id="rId20" Type="http://schemas.openxmlformats.org/officeDocument/2006/relationships/slide" Target="slides/slide14.xml"/><Relationship Id="rId41" Type="http://schemas.openxmlformats.org/officeDocument/2006/relationships/slide" Target="slides/slide35.xml"/><Relationship Id="rId54" Type="http://schemas.openxmlformats.org/officeDocument/2006/relationships/slide" Target="slides/slide48.xml"/><Relationship Id="rId62" Type="http://schemas.openxmlformats.org/officeDocument/2006/relationships/slide" Target="slides/slide56.xml"/><Relationship Id="rId70" Type="http://schemas.openxmlformats.org/officeDocument/2006/relationships/slide" Target="slides/slide64.xml"/><Relationship Id="rId75" Type="http://schemas.openxmlformats.org/officeDocument/2006/relationships/slide" Target="slides/slide69.xml"/><Relationship Id="rId83" Type="http://schemas.openxmlformats.org/officeDocument/2006/relationships/slide" Target="slides/slide77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slide" Target="slides/slide43.xml"/><Relationship Id="rId57" Type="http://schemas.openxmlformats.org/officeDocument/2006/relationships/slide" Target="slides/slide51.xml"/><Relationship Id="rId10" Type="http://schemas.openxmlformats.org/officeDocument/2006/relationships/slide" Target="slides/slide4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52" Type="http://schemas.openxmlformats.org/officeDocument/2006/relationships/slide" Target="slides/slide46.xml"/><Relationship Id="rId60" Type="http://schemas.openxmlformats.org/officeDocument/2006/relationships/slide" Target="slides/slide54.xml"/><Relationship Id="rId65" Type="http://schemas.openxmlformats.org/officeDocument/2006/relationships/slide" Target="slides/slide59.xml"/><Relationship Id="rId73" Type="http://schemas.openxmlformats.org/officeDocument/2006/relationships/slide" Target="slides/slide67.xml"/><Relationship Id="rId78" Type="http://schemas.openxmlformats.org/officeDocument/2006/relationships/slide" Target="slides/slide72.xml"/><Relationship Id="rId81" Type="http://schemas.openxmlformats.org/officeDocument/2006/relationships/slide" Target="slides/slide75.xml"/><Relationship Id="rId86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9" Type="http://schemas.openxmlformats.org/officeDocument/2006/relationships/slide" Target="slides/slide33.xml"/><Relationship Id="rId34" Type="http://schemas.openxmlformats.org/officeDocument/2006/relationships/slide" Target="slides/slide28.xml"/><Relationship Id="rId50" Type="http://schemas.openxmlformats.org/officeDocument/2006/relationships/slide" Target="slides/slide44.xml"/><Relationship Id="rId55" Type="http://schemas.openxmlformats.org/officeDocument/2006/relationships/slide" Target="slides/slide49.xml"/><Relationship Id="rId76" Type="http://schemas.openxmlformats.org/officeDocument/2006/relationships/slide" Target="slides/slide70.xml"/><Relationship Id="rId7" Type="http://schemas.openxmlformats.org/officeDocument/2006/relationships/slide" Target="slides/slide1.xml"/><Relationship Id="rId71" Type="http://schemas.openxmlformats.org/officeDocument/2006/relationships/slide" Target="slides/slide65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3.xml"/><Relationship Id="rId24" Type="http://schemas.openxmlformats.org/officeDocument/2006/relationships/slide" Target="slides/slide18.xml"/><Relationship Id="rId40" Type="http://schemas.openxmlformats.org/officeDocument/2006/relationships/slide" Target="slides/slide34.xml"/><Relationship Id="rId45" Type="http://schemas.openxmlformats.org/officeDocument/2006/relationships/slide" Target="slides/slide39.xml"/><Relationship Id="rId66" Type="http://schemas.openxmlformats.org/officeDocument/2006/relationships/slide" Target="slides/slide60.xml"/><Relationship Id="rId87" Type="http://schemas.openxmlformats.org/officeDocument/2006/relationships/tableStyles" Target="tableStyles.xml"/><Relationship Id="rId61" Type="http://schemas.openxmlformats.org/officeDocument/2006/relationships/slide" Target="slides/slide55.xml"/><Relationship Id="rId82" Type="http://schemas.openxmlformats.org/officeDocument/2006/relationships/slide" Target="slides/slide7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31126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2093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692007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85550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484314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510637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796967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667153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1524615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130081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208334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735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595403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0" y="2226503"/>
            <a:ext cx="5917679" cy="2550877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0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8080" y="1828800"/>
            <a:ext cx="990599" cy="22865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08" y="3264408"/>
            <a:ext cx="3859795" cy="228660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00681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148928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7534" y="2257588"/>
            <a:ext cx="3090672" cy="3020344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82516" cy="302034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9281899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6206243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9918" y="2489200"/>
            <a:ext cx="3633502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0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663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5835"/>
            <a:ext cx="3636980" cy="27739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579602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6011018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744541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7800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1" y="3086845"/>
            <a:ext cx="2712589" cy="2933701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002333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381390"/>
            <a:ext cx="2987089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086100"/>
            <a:ext cx="2987089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344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Rectangle 15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4961454"/>
            <a:ext cx="642200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5528192"/>
            <a:ext cx="6422004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230636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2005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8" name="Rectangle 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734386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10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4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3" name="TextBox 22"/>
          <p:cNvSpPr txBox="1"/>
          <p:nvPr/>
        </p:nvSpPr>
        <p:spPr bwMode="gray">
          <a:xfrm>
            <a:off x="647430" y="651690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 bwMode="gray">
          <a:xfrm>
            <a:off x="7069418" y="2900292"/>
            <a:ext cx="6190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60" y="927099"/>
            <a:ext cx="6160385" cy="28821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8" y="3809278"/>
            <a:ext cx="5646143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6"/>
            <a:ext cx="6343673" cy="101061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4707304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057400"/>
            <a:ext cx="6422005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286153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423593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4"/>
            <a:ext cx="2313432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5614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4"/>
            <a:ext cx="2318918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2489200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0935" y="3147164"/>
            <a:ext cx="2316625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376606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927100"/>
            <a:ext cx="6345260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4179596"/>
            <a:ext cx="231343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22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9055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37558"/>
            <a:ext cx="231343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11125" y="4179595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8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553189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11125" y="484820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58642" y="4179596"/>
            <a:ext cx="231891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9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08641" y="2489200"/>
            <a:ext cx="2015144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58642" y="4837558"/>
            <a:ext cx="2318918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cxnSp>
        <p:nvCxnSpPr>
          <p:cNvPr id="40" name="Straight Connector 39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5005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1301" y="6387910"/>
            <a:ext cx="990599" cy="228659"/>
          </a:xfrm>
        </p:spPr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6133" y="6387910"/>
            <a:ext cx="3859795" cy="2286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23589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9120420" cy="6860798"/>
            <a:chOff x="-1588" y="0"/>
            <a:chExt cx="9120420" cy="686079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</p:grpSp>
      <p:sp>
        <p:nvSpPr>
          <p:cNvPr id="17" name="Rectangle 16"/>
          <p:cNvSpPr/>
          <p:nvPr/>
        </p:nvSpPr>
        <p:spPr>
          <a:xfrm>
            <a:off x="414867" y="402165"/>
            <a:ext cx="4610565" cy="605367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 bwMode="gray">
          <a:xfrm rot="5400000">
            <a:off x="1299309" y="1765596"/>
            <a:ext cx="5995993" cy="3326809"/>
          </a:xfrm>
          <a:custGeom>
            <a:avLst/>
            <a:gdLst/>
            <a:ahLst/>
            <a:cxnLst/>
            <a:rect l="0" t="0" r="r" b="b"/>
            <a:pathLst>
              <a:path w="4960" h="2752">
                <a:moveTo>
                  <a:pt x="0" y="0"/>
                </a:moveTo>
                <a:lnTo>
                  <a:pt x="0" y="324"/>
                </a:lnTo>
                <a:lnTo>
                  <a:pt x="0" y="1992"/>
                </a:lnTo>
                <a:lnTo>
                  <a:pt x="0" y="2752"/>
                </a:lnTo>
                <a:lnTo>
                  <a:pt x="4960" y="2752"/>
                </a:lnTo>
                <a:lnTo>
                  <a:pt x="4960" y="1992"/>
                </a:lnTo>
                <a:lnTo>
                  <a:pt x="4960" y="324"/>
                </a:lnTo>
                <a:lnTo>
                  <a:pt x="4960" y="0"/>
                </a:lnTo>
                <a:lnTo>
                  <a:pt x="4960" y="0"/>
                </a:lnTo>
                <a:lnTo>
                  <a:pt x="4734" y="34"/>
                </a:lnTo>
                <a:lnTo>
                  <a:pt x="4510" y="64"/>
                </a:lnTo>
                <a:lnTo>
                  <a:pt x="4284" y="90"/>
                </a:lnTo>
                <a:lnTo>
                  <a:pt x="4060" y="114"/>
                </a:lnTo>
                <a:lnTo>
                  <a:pt x="3836" y="132"/>
                </a:lnTo>
                <a:lnTo>
                  <a:pt x="3614" y="146"/>
                </a:lnTo>
                <a:lnTo>
                  <a:pt x="3392" y="158"/>
                </a:lnTo>
                <a:lnTo>
                  <a:pt x="3174" y="166"/>
                </a:lnTo>
                <a:lnTo>
                  <a:pt x="2960" y="172"/>
                </a:lnTo>
                <a:lnTo>
                  <a:pt x="2748" y="174"/>
                </a:lnTo>
                <a:lnTo>
                  <a:pt x="2542" y="174"/>
                </a:lnTo>
                <a:lnTo>
                  <a:pt x="2338" y="174"/>
                </a:lnTo>
                <a:lnTo>
                  <a:pt x="2140" y="170"/>
                </a:lnTo>
                <a:lnTo>
                  <a:pt x="1948" y="164"/>
                </a:lnTo>
                <a:lnTo>
                  <a:pt x="1762" y="156"/>
                </a:lnTo>
                <a:lnTo>
                  <a:pt x="1582" y="148"/>
                </a:lnTo>
                <a:lnTo>
                  <a:pt x="1410" y="138"/>
                </a:lnTo>
                <a:lnTo>
                  <a:pt x="1244" y="128"/>
                </a:lnTo>
                <a:lnTo>
                  <a:pt x="1088" y="116"/>
                </a:lnTo>
                <a:lnTo>
                  <a:pt x="938" y="104"/>
                </a:lnTo>
                <a:lnTo>
                  <a:pt x="668" y="78"/>
                </a:lnTo>
                <a:lnTo>
                  <a:pt x="438" y="54"/>
                </a:lnTo>
                <a:lnTo>
                  <a:pt x="254" y="34"/>
                </a:lnTo>
                <a:lnTo>
                  <a:pt x="116" y="16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8" name="Freeform 5"/>
          <p:cNvSpPr>
            <a:spLocks noEditPoints="1"/>
          </p:cNvSpPr>
          <p:nvPr/>
        </p:nvSpPr>
        <p:spPr bwMode="gray">
          <a:xfrm>
            <a:off x="0" y="0"/>
            <a:ext cx="9144000" cy="6858000"/>
          </a:xfrm>
          <a:custGeom>
            <a:avLst/>
            <a:gdLst/>
            <a:ahLst/>
            <a:cxnLst/>
            <a:rect l="0" t="0" r="r" b="b"/>
            <a:pathLst>
              <a:path w="5760" h="4320">
                <a:moveTo>
                  <a:pt x="0" y="0"/>
                </a:move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0" y="0"/>
                </a:lnTo>
                <a:close/>
                <a:moveTo>
                  <a:pt x="5444" y="4004"/>
                </a:moveTo>
                <a:lnTo>
                  <a:pt x="324" y="4004"/>
                </a:lnTo>
                <a:lnTo>
                  <a:pt x="324" y="324"/>
                </a:lnTo>
                <a:lnTo>
                  <a:pt x="5444" y="324"/>
                </a:lnTo>
                <a:lnTo>
                  <a:pt x="5444" y="400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74928" y="1447799"/>
            <a:ext cx="1113516" cy="4572001"/>
          </a:xfrm>
        </p:spPr>
        <p:txBody>
          <a:bodyPr vert="eaVert" anchor="ctr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738" y="1447799"/>
            <a:ext cx="4416936" cy="457200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8546" y="6365498"/>
            <a:ext cx="3859795" cy="228660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9" name="Rectangle 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79881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059327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9229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042194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6937976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0342200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7348864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00199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6909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0735649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495124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525020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53229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062215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645922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18774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66367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570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theme" Target="../theme/theme5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6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5.xml"/><Relationship Id="rId13" Type="http://schemas.openxmlformats.org/officeDocument/2006/relationships/slideLayout" Target="../slideLayouts/slideLayout80.xml"/><Relationship Id="rId18" Type="http://schemas.openxmlformats.org/officeDocument/2006/relationships/theme" Target="../theme/theme6.xml"/><Relationship Id="rId3" Type="http://schemas.openxmlformats.org/officeDocument/2006/relationships/slideLayout" Target="../slideLayouts/slideLayout70.xml"/><Relationship Id="rId7" Type="http://schemas.openxmlformats.org/officeDocument/2006/relationships/slideLayout" Target="../slideLayouts/slideLayout74.xml"/><Relationship Id="rId12" Type="http://schemas.openxmlformats.org/officeDocument/2006/relationships/slideLayout" Target="../slideLayouts/slideLayout79.xml"/><Relationship Id="rId1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69.xml"/><Relationship Id="rId16" Type="http://schemas.openxmlformats.org/officeDocument/2006/relationships/slideLayout" Target="../slideLayouts/slideLayout83.xml"/><Relationship Id="rId1" Type="http://schemas.openxmlformats.org/officeDocument/2006/relationships/slideLayout" Target="../slideLayouts/slideLayout68.xml"/><Relationship Id="rId6" Type="http://schemas.openxmlformats.org/officeDocument/2006/relationships/slideLayout" Target="../slideLayouts/slideLayout73.xml"/><Relationship Id="rId11" Type="http://schemas.openxmlformats.org/officeDocument/2006/relationships/slideLayout" Target="../slideLayouts/slideLayout78.xml"/><Relationship Id="rId5" Type="http://schemas.openxmlformats.org/officeDocument/2006/relationships/slideLayout" Target="../slideLayouts/slideLayout72.xml"/><Relationship Id="rId1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77.xml"/><Relationship Id="rId4" Type="http://schemas.openxmlformats.org/officeDocument/2006/relationships/slideLayout" Target="../slideLayouts/slideLayout71.xml"/><Relationship Id="rId9" Type="http://schemas.openxmlformats.org/officeDocument/2006/relationships/slideLayout" Target="../slideLayouts/slideLayout76.xml"/><Relationship Id="rId14" Type="http://schemas.openxmlformats.org/officeDocument/2006/relationships/slideLayout" Target="../slideLayouts/slideLayout8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759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4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4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4382" y="2489200"/>
            <a:ext cx="6345260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65498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26" name="Rectangle 2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2882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03/02/2025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9608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  <p:sldLayoutId id="21474838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295" y="544749"/>
            <a:ext cx="8103140" cy="5778229"/>
          </a:xfrm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Quaresma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09/03/2025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Autofit/>
          </a:bodyPr>
          <a:lstStyle/>
          <a:p>
            <a:r>
              <a:rPr lang="pt-BR" sz="8800" b="1" i="1" dirty="0"/>
              <a:t>Em minhas dores, ó Senhor permanecei junto de mim!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485" y="561704"/>
            <a:ext cx="8669383" cy="6029234"/>
          </a:xfrm>
        </p:spPr>
        <p:txBody>
          <a:bodyPr anchor="ctr">
            <a:normAutofit/>
          </a:bodyPr>
          <a:lstStyle/>
          <a:p>
            <a:r>
              <a:rPr lang="pt-BR" b="1" i="1" dirty="0"/>
              <a:t>Louvor e gloria a ti, Senhor, Cristo, palavra de Deus</a:t>
            </a:r>
          </a:p>
          <a:p>
            <a:r>
              <a:rPr lang="pt-BR" i="1" dirty="0"/>
              <a:t>O homem não vive somente de pão, mas de toda palavra da boca de Deus.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Salvai,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525294"/>
            <a:ext cx="8148166" cy="5797128"/>
          </a:xfrm>
          <a:noFill/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6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Oração da Campanha da Fraternidade </a:t>
            </a:r>
          </a:p>
          <a:p>
            <a:pPr marL="0" indent="0" algn="ctr">
              <a:buNone/>
            </a:pPr>
            <a:r>
              <a:rPr lang="pt-BR" sz="65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2821549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790A5E-2B1E-857F-4033-89BD2A410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EACB29-BB99-6703-A880-263A979065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374" y="136187"/>
            <a:ext cx="8618707" cy="652726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5500" b="1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Ó Deus, nosso Pai, ao contemplar o trabalho de tuas mãos, viste que tudo era muito bom! O nosso pecado, porém, feriu a beleza de tua obra, e hoje experimentamos suas consequências.</a:t>
            </a:r>
            <a:endParaRPr lang="pt-BR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04938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94552" y="107004"/>
            <a:ext cx="8842443" cy="6634264"/>
          </a:xfrm>
        </p:spPr>
        <p:txBody>
          <a:bodyPr>
            <a:normAutofit lnSpcReduction="10000"/>
          </a:bodyPr>
          <a:lstStyle/>
          <a:p>
            <a:r>
              <a:rPr lang="pt-BR" b="1" i="1" dirty="0">
                <a:effectLst/>
              </a:rPr>
              <a:t>Por Jesus, teu Filho e nosso irmão, humildemente te pedimos: dá-nos, nesta Quaresma, a graça do sincero arrependimento e da conversão de nossas atitudes.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09236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17368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2374" y="1147665"/>
            <a:ext cx="8618707" cy="5345209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Deus não quer a morte de ninguém, mas que se volte , viva e faça o bem.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CE22F-AC15-7084-3369-86A5911C38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062008-3FF6-63B0-9277-48C351C96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</a:rPr>
              <a:t>Que o teu Espírito Santo reacenda em nós a consciência da missão que de ti recebemos: cultivar e guardar a Criação, no cuidado e no respeito à vida.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45208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EBF2C3-C493-ED04-B097-ED0B46357E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862FEC-57AD-3DE2-0CDD-208716780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 fontScale="92500" lnSpcReduction="20000"/>
          </a:bodyPr>
          <a:lstStyle/>
          <a:p>
            <a:r>
              <a:rPr lang="pt-BR" b="1" i="1" dirty="0">
                <a:effectLst/>
              </a:rPr>
              <a:t>Faz de nós, ó Deus, promotores da solidariedade e da justiça. Enquanto peregrinos, habitamos e construímos nossa Casa Comum, na esperança de um dia sermos acolhidos na Casa que preparaste para nós no Céu. Amém!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0706611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4F764A-82B6-78B4-098B-951B9D0ED2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629720C-8A26-04B9-9D35-0F4D1264C8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457200"/>
            <a:ext cx="8608422" cy="6146800"/>
          </a:xfrm>
        </p:spPr>
        <p:txBody>
          <a:bodyPr>
            <a:normAutofit/>
          </a:bodyPr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23681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A19D71-80C2-FA0E-3B06-DFAFB74510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96BFE3-6B16-4C06-78DD-68E4882C432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D297779-A891-5B2A-086E-26137436E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Sê bendito, Senhor, para sempre Pelos frutos das nossas jornadas! Repartidos na mesa do </a:t>
            </a:r>
            <a:r>
              <a:rPr lang="pt-BR" b="0" i="0" dirty="0" err="1">
                <a:solidFill>
                  <a:srgbClr val="333333"/>
                </a:solidFill>
                <a:effectLst/>
              </a:rPr>
              <a:t>reinAnunciam</a:t>
            </a:r>
            <a:r>
              <a:rPr lang="pt-BR" b="0" i="0" dirty="0">
                <a:solidFill>
                  <a:srgbClr val="333333"/>
                </a:solidFill>
                <a:effectLst/>
              </a:rPr>
              <a:t> a paz almejada!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0143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55643" y="326571"/>
            <a:ext cx="8813259" cy="6375786"/>
          </a:xfrm>
        </p:spPr>
        <p:txBody>
          <a:bodyPr anchor="ctr">
            <a:noAutofit/>
          </a:bodyPr>
          <a:lstStyle/>
          <a:p>
            <a:r>
              <a:rPr lang="pt-BR" sz="7200" b="1" dirty="0">
                <a:effectLst/>
              </a:rPr>
              <a:t>Senhor da vida</a:t>
            </a:r>
            <a:br>
              <a:rPr lang="pt-BR" sz="7200" b="1" dirty="0"/>
            </a:br>
            <a:r>
              <a:rPr lang="pt-BR" sz="7200" b="1" dirty="0">
                <a:effectLst/>
              </a:rPr>
              <a:t>Tu és a nossa salvação! Ao prepararmos a tua mesa Em ti buscamos ressurreição!</a:t>
            </a:r>
            <a:endParaRPr lang="pt-BR" sz="7200" b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Sê bendito, Senhor, para sempre Pelos mares, os rios e as fontes! Nos recordam a tua justiça Que nos leva a um novo horizonte!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308CA7-36E7-615D-249F-54A97CB2B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10F162-AC8C-6522-4709-A31413A74F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460" y="184826"/>
            <a:ext cx="8900807" cy="6490293"/>
          </a:xfrm>
        </p:spPr>
        <p:txBody>
          <a:bodyPr anchor="ctr">
            <a:noAutofit/>
          </a:bodyPr>
          <a:lstStyle/>
          <a:p>
            <a:endParaRPr lang="pt-BR" sz="7200" b="1" i="1" dirty="0">
              <a:effectLst/>
            </a:endParaRPr>
          </a:p>
          <a:p>
            <a:r>
              <a:rPr lang="pt-BR" sz="7200" b="1" dirty="0">
                <a:effectLst/>
              </a:rPr>
              <a:t>Senhor da vida</a:t>
            </a:r>
            <a:br>
              <a:rPr lang="pt-BR" sz="7200" b="1" dirty="0"/>
            </a:br>
            <a:r>
              <a:rPr lang="pt-BR" sz="7200" b="1" dirty="0">
                <a:effectLst/>
              </a:rPr>
              <a:t>Tu és a nossa salvação! Ao prepararmos a tua mesa Em ti buscamos ressurreição!</a:t>
            </a:r>
            <a:endParaRPr lang="pt-BR" sz="7200" b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8258863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BBAF6C-20CA-A48C-BEA0-53497C4FA1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6C42ED-7836-387B-E0C6-F22C565EE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</a:rPr>
              <a:t>Sê bendito, Senhor, para sempre Pelas bênçãos qual chuva torrente! Tu fecundas o chão desta vida</a:t>
            </a:r>
            <a:br>
              <a:rPr lang="pt-BR" dirty="0"/>
            </a:br>
            <a:r>
              <a:rPr lang="pt-BR" b="0" i="0" dirty="0">
                <a:solidFill>
                  <a:srgbClr val="333333"/>
                </a:solidFill>
                <a:effectLst/>
              </a:rPr>
              <a:t>Que abriga uma nova semente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719690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423C7B-BD0E-05B3-B13C-65E9A5BDF2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9FC11EB-9FFD-A41E-CC20-3E919C3324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07004"/>
            <a:ext cx="8900808" cy="6568115"/>
          </a:xfrm>
        </p:spPr>
        <p:txBody>
          <a:bodyPr anchor="ctr">
            <a:noAutofit/>
          </a:bodyPr>
          <a:lstStyle/>
          <a:p>
            <a:endParaRPr lang="pt-BR" sz="7200" b="1" i="1" dirty="0">
              <a:effectLst/>
            </a:endParaRPr>
          </a:p>
          <a:p>
            <a:r>
              <a:rPr lang="pt-BR" sz="7200" b="1" dirty="0">
                <a:effectLst/>
              </a:rPr>
              <a:t>Senhor da vida</a:t>
            </a:r>
            <a:br>
              <a:rPr lang="pt-BR" sz="7200" b="1" dirty="0"/>
            </a:br>
            <a:r>
              <a:rPr lang="pt-BR" sz="7200" b="1" dirty="0">
                <a:effectLst/>
              </a:rPr>
              <a:t>Tu és a nossa salvação! Ao prepararmos a tua mesa Em ti buscamos ressurreição!</a:t>
            </a:r>
            <a:endParaRPr lang="pt-BR" sz="7200" b="1" dirty="0"/>
          </a:p>
          <a:p>
            <a:endParaRPr lang="pt-BR" sz="7200" dirty="0"/>
          </a:p>
        </p:txBody>
      </p:sp>
    </p:spTree>
    <p:extLst>
      <p:ext uri="{BB962C8B-B14F-4D97-AF65-F5344CB8AC3E}">
        <p14:creationId xmlns:p14="http://schemas.microsoft.com/office/powerpoint/2010/main" val="28949986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97149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Espírito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87549" y="126460"/>
            <a:ext cx="8959174" cy="6428885"/>
          </a:xfrm>
        </p:spPr>
        <p:txBody>
          <a:bodyPr>
            <a:noAutofit/>
          </a:bodyPr>
          <a:lstStyle/>
          <a:p>
            <a:r>
              <a:rPr lang="pt-BR" sz="7200" b="1" i="1" dirty="0"/>
              <a:t>Anunciamos, Senhor, a vossa morte e proclamamos a vossa ressurreição. Vinde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753555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6187" y="1254868"/>
            <a:ext cx="8861898" cy="5398851"/>
          </a:xfrm>
        </p:spPr>
        <p:txBody>
          <a:bodyPr>
            <a:normAutofit/>
          </a:bodyPr>
          <a:lstStyle/>
          <a:p>
            <a:r>
              <a:rPr lang="pt-BR" b="1" i="1" dirty="0">
                <a:effectLst/>
              </a:rPr>
              <a:t>Quando meu servo chamar, hei de atendê-lo Estarei com ele na tribulação Hei de livrá-lo e glorificá-lo E lhe darei longos dias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espírito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Lembrai-vos, ó Pai, da vossa Igreja!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Concedei-lhes, ó Senhor,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Não só de pão a gente vive, somente de comer, mas das palavras todas que saem da boca de Deus.</a:t>
            </a:r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1" y="136187"/>
            <a:ext cx="8764620" cy="6566169"/>
          </a:xfrm>
        </p:spPr>
        <p:txBody>
          <a:bodyPr anchor="ctr">
            <a:noAutofit/>
          </a:bodyPr>
          <a:lstStyle/>
          <a:p>
            <a:r>
              <a:rPr lang="pt-BR" b="0" i="1" dirty="0">
                <a:effectLst/>
              </a:rPr>
              <a:t>Quem habita ao abrigo do Altíssimo E vive à sombra do Senhor onipotente</a:t>
            </a:r>
            <a:br>
              <a:rPr lang="pt-BR" i="1" dirty="0"/>
            </a:br>
            <a:r>
              <a:rPr lang="pt-BR" b="0" i="1" dirty="0">
                <a:effectLst/>
              </a:rPr>
              <a:t>Diz ao Senhor: Sois meu refúgio e proteção Sois o meu Deus, no qual confio inteiramente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Quem habita ao abrigo do altíssimo e vive á sombra do Senhor onipotente.</a:t>
            </a:r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12952" y="239087"/>
            <a:ext cx="8752115" cy="6379826"/>
          </a:xfrm>
        </p:spPr>
        <p:txBody>
          <a:bodyPr/>
          <a:lstStyle/>
          <a:p>
            <a:r>
              <a:rPr lang="pt-BR" b="1" i="1"/>
              <a:t>Não só de pão a gente vive, somente de comer, mas das palavras todas que saem da boca de Deus.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Diz ao Senhor : Sois meu refugio e proteção, sois o meu Deus, no qual confio inteiramente.</a:t>
            </a:r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/>
              <a:t>Não só de pão a gente vive, somente de comer, mas das palavras todas que saem da boca de Deus.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i="1" dirty="0"/>
              <a:t>Do caçador e do seu laço, Ele te livra. Ele te salva da palavra que destrói.</a:t>
            </a:r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Não só de pão a gente vive, somente de comer, mas das palavras todas que saem da boca de Deus.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Pois o Senhor deu uma ordem a seus anjos para em todos os seus caminhos te guardarem.</a:t>
            </a:r>
          </a:p>
        </p:txBody>
      </p:sp>
    </p:spTree>
    <p:extLst>
      <p:ext uri="{BB962C8B-B14F-4D97-AF65-F5344CB8AC3E}">
        <p14:creationId xmlns:p14="http://schemas.microsoft.com/office/powerpoint/2010/main" val="341754973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Não só de pão a gente vive, somente de comer, mas das palavras todas que saem da boca de Deus.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0482044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289FEE-567F-F3EB-1B5A-4BEC25196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914C1EC-5ABF-2E4A-9FBE-B9C9D61B66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Haverão de te levar em suas mãos, para o teu pé não ferir nalguma pedra.</a:t>
            </a:r>
          </a:p>
        </p:txBody>
      </p:sp>
    </p:spTree>
    <p:extLst>
      <p:ext uri="{BB962C8B-B14F-4D97-AF65-F5344CB8AC3E}">
        <p14:creationId xmlns:p14="http://schemas.microsoft.com/office/powerpoint/2010/main" val="7078082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441E78-F9A3-5224-2F1A-D96D4ADA4A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189F0C96-D12F-4636-6D9F-35A176ABAB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Não só de pão a gente vive, somente de comer, mas das palavras todas que saem da boca de Deus.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748019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Quando meu servo chamar, hei de atendê-lo Estarei com ele na tribulação Hei de livrá-lo e glorificá-lo E lhe darei longos dias</a:t>
            </a:r>
            <a:endParaRPr lang="pt-BR" b="1" i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78CB63-698A-F7F3-074A-F92300323C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8EF62DCD-D9AF-D855-E964-D2B4762473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Passaras por sobre cobras e serpentes, pisaras leões e outras feras.</a:t>
            </a:r>
          </a:p>
        </p:txBody>
      </p:sp>
    </p:spTree>
    <p:extLst>
      <p:ext uri="{BB962C8B-B14F-4D97-AF65-F5344CB8AC3E}">
        <p14:creationId xmlns:p14="http://schemas.microsoft.com/office/powerpoint/2010/main" val="97885863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2984F8-84B3-CA47-C3AA-9AA915E74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E95EC7FC-F410-F852-E896-C25D2C5F1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Não só de pão a gente vive, somente de comer, mas das palavras todas que saem da boca de Deus.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88118038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0C2E4-FF57-F5AE-D92B-8469DEB4F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593088BB-A6F6-C3A5-AD99-784839CD4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Porque a mim, se confiou, hei de livra-lo e protege-lo, pois meu nome ele conhece.</a:t>
            </a:r>
          </a:p>
        </p:txBody>
      </p:sp>
    </p:spTree>
    <p:extLst>
      <p:ext uri="{BB962C8B-B14F-4D97-AF65-F5344CB8AC3E}">
        <p14:creationId xmlns:p14="http://schemas.microsoft.com/office/powerpoint/2010/main" val="384628686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836E83-E1BD-9085-8638-CBC7B867A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4B9A0057-4BCD-F8AB-453A-D3F973C7D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Não só de pão a gente vive, somente de comer, mas das palavras todas que saem da boca de Deus.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4263571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CA7B6-9EEC-8D97-2A93-D69D81369C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C41DDF73-CC61-7443-9B04-7815BEAEA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i="1" dirty="0"/>
              <a:t>Ao invocar-me, hei de ouvi-lo e atende-lo ,e a seu lado eu estarei em suas dores.</a:t>
            </a:r>
          </a:p>
        </p:txBody>
      </p:sp>
    </p:spTree>
    <p:extLst>
      <p:ext uri="{BB962C8B-B14F-4D97-AF65-F5344CB8AC3E}">
        <p14:creationId xmlns:p14="http://schemas.microsoft.com/office/powerpoint/2010/main" val="119658413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3BC8A6-C61D-2A0F-A8D2-81E4B1E92F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>
            <a:extLst>
              <a:ext uri="{FF2B5EF4-FFF2-40B4-BE49-F238E27FC236}">
                <a16:creationId xmlns:a16="http://schemas.microsoft.com/office/drawing/2014/main" id="{6D6DD8C8-BCC5-277A-B456-BC6DDA78B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/>
              <a:t>Não só de pão a gente vive, somente de comer, mas das palavras todas que saem da boca de Deus.</a:t>
            </a:r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9261665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A0BC1F-EB2F-AB35-2A66-0D7DC498FC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861D7C-C451-04D8-14DD-49439D0A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>
                <a:solidFill>
                  <a:schemeClr val="tx1"/>
                </a:solidFill>
              </a:rPr>
              <a:t>Hino da Campanha</a:t>
            </a:r>
          </a:p>
          <a:p>
            <a:pPr fontAlgn="b"/>
            <a:r>
              <a:rPr lang="pt-BR" b="1" i="1" dirty="0">
                <a:solidFill>
                  <a:schemeClr val="tx1"/>
                </a:solidFill>
              </a:rPr>
              <a:t> da Fraternidade 2025</a:t>
            </a:r>
          </a:p>
        </p:txBody>
      </p:sp>
    </p:spTree>
    <p:extLst>
      <p:ext uri="{BB962C8B-B14F-4D97-AF65-F5344CB8AC3E}">
        <p14:creationId xmlns:p14="http://schemas.microsoft.com/office/powerpoint/2010/main" val="414205788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BA6A6A-8A48-9076-70B5-63CD8EFC2B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70DACB-CE0B-601E-F62B-70B107171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10" y="326570"/>
            <a:ext cx="8745164" cy="6366059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effectLst/>
              </a:rPr>
              <a:t>O Cristo-Deus se fez humano nesta terra</a:t>
            </a:r>
            <a:br>
              <a:rPr lang="pt-BR" i="1" dirty="0"/>
            </a:br>
            <a:r>
              <a:rPr lang="pt-BR" b="0" i="1" dirty="0">
                <a:effectLst/>
              </a:rPr>
              <a:t>E às criaturas deu valor e atenção A vida plena, que no mundo já se espera</a:t>
            </a:r>
            <a:br>
              <a:rPr lang="pt-BR" i="1" dirty="0"/>
            </a:br>
            <a:r>
              <a:rPr lang="pt-BR" b="0" i="1" dirty="0">
                <a:effectLst/>
              </a:rPr>
              <a:t>Ganha sentido com a nossa redenção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90665679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83A5C4-54CD-FDE4-063D-C998B8DC4C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7661A58-25EC-1721-8559-6EE863DBB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3" y="223736"/>
            <a:ext cx="8852170" cy="6507803"/>
          </a:xfrm>
        </p:spPr>
        <p:txBody>
          <a:bodyPr anchor="ctr">
            <a:noAutofit/>
          </a:bodyPr>
          <a:lstStyle/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</a:t>
            </a:r>
            <a:br>
              <a:rPr lang="pt-BR" b="1" i="1" dirty="0"/>
            </a:br>
            <a:r>
              <a:rPr lang="pt-BR" b="1" i="1" dirty="0">
                <a:solidFill>
                  <a:srgbClr val="1F1F1F"/>
                </a:solidFill>
                <a:effectLst/>
              </a:rPr>
              <a:t>"Deus viu que tudo, tudo era muito bom!"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318361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643" y="175098"/>
            <a:ext cx="8852170" cy="6556442"/>
          </a:xfrm>
        </p:spPr>
        <p:txBody>
          <a:bodyPr anchor="ctr">
            <a:noAutofit/>
          </a:bodyPr>
          <a:lstStyle/>
          <a:p>
            <a:r>
              <a:rPr lang="pt-BR" sz="5700" i="1" dirty="0"/>
              <a:t>Ao invocar-me, hei de ouvi-lo e atende-lo, e ao seu lado eu estarei em suas dores. Hei de livra-lo e de Gloria coroa-lo, vou conceder- lhe vida longa e dias plenos, e vou mostrar-lhe minha graça e salvação.</a:t>
            </a:r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27CBD-FBA4-0E31-3842-6250E99284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A3A23C1-8650-09E9-B381-21CA47DA7B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370" y="107004"/>
            <a:ext cx="8861897" cy="6624535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No Universo tudo está interligado Nele vivemos e, com todos, "somos um"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Nesta Quaresma, à conversão, somos chamados Cuidemos todos desta Casa, que é Comum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8152253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AA147-083F-5A02-C9DD-C6D5BCC707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2BA484A-0748-42B8-2CD6-E4BC8A252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714683996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9E88BF-B8A3-D301-9E26-B71B57C9D1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F8ECDFC-0FC0-9AE8-07A9-5D2E67AE7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65370"/>
            <a:ext cx="8871625" cy="6517531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Há muito tempo, o louvor das criaturas Já se ouvia em um canto universal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O seu autor, nova expressão ele inaugura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"Fraternidade e Ecologia Integral"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19311016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E30B0-DB47-AB0E-9ED7-519B0EC22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F5B208-6285-95D6-4CAA-DCFC91C333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58731748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E073A0-E02C-A3CF-C90B-3D1588D95F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3EA3A93-3CBD-7AE8-4C15-F0E3D1997B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r>
              <a:rPr lang="pt-BR" b="0" i="1" dirty="0">
                <a:solidFill>
                  <a:srgbClr val="1F1F1F"/>
                </a:solidFill>
                <a:effectLst/>
              </a:rPr>
              <a:t>O ser humano transformou a realidade Causou maus-tratos, destruindo a natureza Abandonou a Lei de Deus e sua verdade</a:t>
            </a:r>
            <a:br>
              <a:rPr lang="pt-BR" i="1" dirty="0"/>
            </a:br>
            <a:r>
              <a:rPr lang="pt-BR" b="0" i="1" dirty="0">
                <a:solidFill>
                  <a:srgbClr val="1F1F1F"/>
                </a:solidFill>
                <a:effectLst/>
              </a:rPr>
              <a:t>Desrespeitando a criação e sua beleza</a:t>
            </a:r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84758346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7B0866-3749-AF23-CE01-A53D00FC77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9A21987-EBBC-29DC-D0B6-2B72FEA358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65391587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4D3A63-EB57-AE31-1AA1-AFDCB6A0AF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C2CC09-8B7A-6D4C-2149-73B55062B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2" y="107004"/>
            <a:ext cx="8920264" cy="6566169"/>
          </a:xfrm>
        </p:spPr>
        <p:txBody>
          <a:bodyPr anchor="ctr">
            <a:noAutofit/>
          </a:bodyPr>
          <a:lstStyle/>
          <a:p>
            <a:pPr fontAlgn="b"/>
            <a:r>
              <a:rPr lang="pt-BR" sz="5900" b="0" i="1" dirty="0">
                <a:solidFill>
                  <a:srgbClr val="1F1F1F"/>
                </a:solidFill>
                <a:effectLst/>
              </a:rPr>
              <a:t>De toda a Terra em nossas mãos, eis o cuidado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Nós somos todos responsáveis pela vida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Enquanto aqui peregrinamos na esperança</a:t>
            </a:r>
            <a:br>
              <a:rPr lang="pt-BR" sz="5900" i="1" dirty="0"/>
            </a:br>
            <a:r>
              <a:rPr lang="pt-BR" sz="5900" b="0" i="1" dirty="0">
                <a:solidFill>
                  <a:srgbClr val="1F1F1F"/>
                </a:solidFill>
                <a:effectLst/>
              </a:rPr>
              <a:t>A criação em nova Páscoa é renascida.</a:t>
            </a:r>
            <a:endParaRPr lang="pt-BR" sz="5900" b="1" i="1" dirty="0"/>
          </a:p>
        </p:txBody>
      </p:sp>
    </p:spTree>
    <p:extLst>
      <p:ext uri="{BB962C8B-B14F-4D97-AF65-F5344CB8AC3E}">
        <p14:creationId xmlns:p14="http://schemas.microsoft.com/office/powerpoint/2010/main" val="326693049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AD6A6A-DFFE-929B-DB00-EC87844B39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6DA834F-F928-E2F9-312B-5579ADB05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554" y="233464"/>
            <a:ext cx="8784076" cy="6439709"/>
          </a:xfrm>
        </p:spPr>
        <p:txBody>
          <a:bodyPr anchor="ctr">
            <a:noAutofit/>
          </a:bodyPr>
          <a:lstStyle/>
          <a:p>
            <a:pPr fontAlgn="b"/>
            <a:endParaRPr lang="pt-BR" b="1" i="1" dirty="0">
              <a:solidFill>
                <a:srgbClr val="1F1F1F"/>
              </a:solidFill>
              <a:effectLst/>
            </a:endParaRPr>
          </a:p>
          <a:p>
            <a:pPr fontAlgn="b"/>
            <a:r>
              <a:rPr lang="pt-BR" b="1" i="1" dirty="0">
                <a:solidFill>
                  <a:srgbClr val="1F1F1F"/>
                </a:solidFill>
                <a:effectLst/>
              </a:rPr>
              <a:t>Ao entregar o Paraíso ao ser humano Deus contemplou sua beleza e seus dons Louvado seja nosso Pai, o Criador "Deus viu que tudo, tudo era muito bom!"</a:t>
            </a:r>
            <a:endParaRPr lang="pt-BR" b="1" i="1" dirty="0"/>
          </a:p>
          <a:p>
            <a:pPr fontAlgn="b"/>
            <a:endParaRPr lang="pt-BR" sz="5400" b="1" i="1" dirty="0"/>
          </a:p>
        </p:txBody>
      </p:sp>
    </p:spTree>
    <p:extLst>
      <p:ext uri="{BB962C8B-B14F-4D97-AF65-F5344CB8AC3E}">
        <p14:creationId xmlns:p14="http://schemas.microsoft.com/office/powerpoint/2010/main" val="2760537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277" y="204281"/>
            <a:ext cx="8891080" cy="6468893"/>
          </a:xfrm>
        </p:spPr>
        <p:txBody>
          <a:bodyPr anchor="ctr">
            <a:noAutofit/>
          </a:bodyPr>
          <a:lstStyle/>
          <a:p>
            <a:r>
              <a:rPr lang="pt-BR" b="1" i="1" dirty="0">
                <a:effectLst/>
              </a:rPr>
              <a:t>Quando meu servo chamar, hei de atendê-lo Estarei com ele na tribulação Hei de livrá-lo e glorificá-lo E lhe darei longos dias</a:t>
            </a:r>
            <a:endParaRPr lang="pt-BR" b="1" i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6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1467</TotalTime>
  <Words>1258</Words>
  <Application>Microsoft Office PowerPoint</Application>
  <PresentationFormat>Apresentação na tela (4:3)</PresentationFormat>
  <Paragraphs>77</Paragraphs>
  <Slides>77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6</vt:i4>
      </vt:variant>
      <vt:variant>
        <vt:lpstr>Títulos de slides</vt:lpstr>
      </vt:variant>
      <vt:variant>
        <vt:i4>77</vt:i4>
      </vt:variant>
    </vt:vector>
  </HeadingPairs>
  <TitlesOfParts>
    <vt:vector size="90" baseType="lpstr">
      <vt:lpstr>Arial</vt:lpstr>
      <vt:lpstr>Calibri</vt:lpstr>
      <vt:lpstr>Calibri Light</vt:lpstr>
      <vt:lpstr>Century Gothic</vt:lpstr>
      <vt:lpstr>Times New Roman</vt:lpstr>
      <vt:lpstr>Trebuchet MS</vt:lpstr>
      <vt:lpstr>Wingdings 3</vt:lpstr>
      <vt:lpstr>Tema do Office</vt:lpstr>
      <vt:lpstr>Office Theme</vt:lpstr>
      <vt:lpstr>1_Tema do Office</vt:lpstr>
      <vt:lpstr>2_Tema do Office</vt:lpstr>
      <vt:lpstr>Íon - Sala da Diretoria</vt:lpstr>
      <vt:lpstr>Facetado</vt:lpstr>
      <vt:lpstr>I° Domingo  da Quaresma 09/03/2025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</cp:lastModifiedBy>
  <cp:revision>135</cp:revision>
  <dcterms:created xsi:type="dcterms:W3CDTF">2021-02-27T18:57:26Z</dcterms:created>
  <dcterms:modified xsi:type="dcterms:W3CDTF">2025-02-03T19:17:01Z</dcterms:modified>
</cp:coreProperties>
</file>