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60" r:id="rId5"/>
    <p:sldMasterId id="2147483796" r:id="rId6"/>
  </p:sldMasterIdLst>
  <p:sldIdLst>
    <p:sldId id="258" r:id="rId7"/>
    <p:sldId id="514" r:id="rId8"/>
    <p:sldId id="260" r:id="rId9"/>
    <p:sldId id="265" r:id="rId10"/>
    <p:sldId id="262" r:id="rId11"/>
    <p:sldId id="494" r:id="rId12"/>
    <p:sldId id="515" r:id="rId13"/>
    <p:sldId id="517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558" r:id="rId23"/>
    <p:sldId id="570" r:id="rId24"/>
    <p:sldId id="571" r:id="rId25"/>
    <p:sldId id="567" r:id="rId26"/>
    <p:sldId id="568" r:id="rId27"/>
    <p:sldId id="569" r:id="rId28"/>
    <p:sldId id="557" r:id="rId29"/>
    <p:sldId id="471" r:id="rId30"/>
    <p:sldId id="470" r:id="rId31"/>
    <p:sldId id="574" r:id="rId32"/>
    <p:sldId id="573" r:id="rId33"/>
    <p:sldId id="572" r:id="rId34"/>
    <p:sldId id="389" r:id="rId35"/>
    <p:sldId id="339" r:id="rId36"/>
    <p:sldId id="512" r:id="rId37"/>
    <p:sldId id="531" r:id="rId38"/>
    <p:sldId id="524" r:id="rId39"/>
    <p:sldId id="530" r:id="rId40"/>
    <p:sldId id="529" r:id="rId41"/>
    <p:sldId id="528" r:id="rId42"/>
    <p:sldId id="527" r:id="rId43"/>
    <p:sldId id="526" r:id="rId44"/>
    <p:sldId id="525" r:id="rId45"/>
    <p:sldId id="532" r:id="rId46"/>
    <p:sldId id="536" r:id="rId47"/>
    <p:sldId id="535" r:id="rId48"/>
    <p:sldId id="534" r:id="rId49"/>
    <p:sldId id="533" r:id="rId50"/>
    <p:sldId id="538" r:id="rId51"/>
    <p:sldId id="537" r:id="rId52"/>
    <p:sldId id="539" r:id="rId53"/>
    <p:sldId id="545" r:id="rId54"/>
    <p:sldId id="544" r:id="rId55"/>
    <p:sldId id="554" r:id="rId56"/>
    <p:sldId id="553" r:id="rId57"/>
    <p:sldId id="552" r:id="rId58"/>
    <p:sldId id="551" r:id="rId59"/>
    <p:sldId id="550" r:id="rId60"/>
    <p:sldId id="549" r:id="rId61"/>
    <p:sldId id="555" r:id="rId62"/>
    <p:sldId id="556" r:id="rId63"/>
    <p:sldId id="576" r:id="rId64"/>
    <p:sldId id="575" r:id="rId65"/>
    <p:sldId id="577" r:id="rId66"/>
    <p:sldId id="578" r:id="rId67"/>
    <p:sldId id="579" r:id="rId68"/>
    <p:sldId id="580" r:id="rId69"/>
    <p:sldId id="581" r:id="rId70"/>
    <p:sldId id="582" r:id="rId71"/>
    <p:sldId id="353" r:id="rId72"/>
    <p:sldId id="584" r:id="rId73"/>
    <p:sldId id="585" r:id="rId74"/>
    <p:sldId id="586" r:id="rId75"/>
    <p:sldId id="587" r:id="rId76"/>
    <p:sldId id="588" r:id="rId77"/>
    <p:sldId id="589" r:id="rId78"/>
    <p:sldId id="590" r:id="rId79"/>
    <p:sldId id="591" r:id="rId80"/>
    <p:sldId id="592" r:id="rId81"/>
    <p:sldId id="593" r:id="rId82"/>
    <p:sldId id="594" r:id="rId8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presProps" Target="presProp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tableStyles" Target="tableStyles.xml"/><Relationship Id="rId61" Type="http://schemas.openxmlformats.org/officeDocument/2006/relationships/slide" Target="slides/slide55.xml"/><Relationship Id="rId82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112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00681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48928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8189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0624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79602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1101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4454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00233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344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3063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438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0730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28615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6606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00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3589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9881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5932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922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4219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3797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034220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34886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00199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909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73564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9512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2502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322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6221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4592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18774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66367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570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5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88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08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295" y="544749"/>
            <a:ext cx="8103140" cy="5778229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Quaresma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09/03/2025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Autofit/>
          </a:bodyPr>
          <a:lstStyle/>
          <a:p>
            <a:r>
              <a:rPr lang="pt-BR" sz="8800" b="1" i="1" dirty="0"/>
              <a:t>Em minhas dores, ó Senhor permanecei junto de mim!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Louvor e gloria a ti, Senhor, Cristo, palavra de Deus</a:t>
            </a:r>
          </a:p>
          <a:p>
            <a:r>
              <a:rPr lang="pt-BR" i="1" dirty="0"/>
              <a:t>O homem não vive somente de pão, mas de toda palavra da boca de Deus.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Salvai,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525294"/>
            <a:ext cx="8148166" cy="5797128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Oração da Campanha da Fraternidade </a:t>
            </a:r>
          </a:p>
          <a:p>
            <a:pPr marL="0" indent="0" algn="ctr">
              <a:buNone/>
            </a:pPr>
            <a:r>
              <a:rPr lang="pt-BR" sz="6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821549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790A5E-2B1E-857F-4033-89BD2A410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EACB29-BB99-6703-A880-263A97906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74" y="136187"/>
            <a:ext cx="8618707" cy="65272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 Deus, nosso Pai, ao contemplar o trabalho de tuas mãos, viste que tudo era muito bom! O nosso pecado, porém, feriu a beleza de tua obra, e hoje experimentamos suas consequências.</a:t>
            </a:r>
            <a:endParaRPr lang="pt-BR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493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552" y="107004"/>
            <a:ext cx="8842443" cy="6634264"/>
          </a:xfrm>
        </p:spPr>
        <p:txBody>
          <a:bodyPr>
            <a:normAutofit lnSpcReduction="10000"/>
          </a:bodyPr>
          <a:lstStyle/>
          <a:p>
            <a:r>
              <a:rPr lang="pt-BR" b="1" i="1" dirty="0">
                <a:effectLst/>
              </a:rPr>
              <a:t>Por Jesus, teu Filho e nosso irmão, humildemente te pedimos: dá-nos, nesta Quaresma, a graça do sincero arrependimento e da conversão de nossas atitudes.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0923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7368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374" y="1147665"/>
            <a:ext cx="8618707" cy="53452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não quer a morte de ninguém, mas que se volte , viva e faça o bem.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CE22F-AC15-7084-3369-86A5911C3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062008-3FF6-63B0-9277-48C351C96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</a:rPr>
              <a:t>Que o teu Espírito Santo reacenda em nós a consciência da missão que de ti recebemos: cultivar e guardar a Criação, no cuidado e no respeito à vida.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45208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EBF2C3-C493-ED04-B097-ED0B46357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862FEC-57AD-3DE2-0CDD-20871678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 fontScale="92500" lnSpcReduction="20000"/>
          </a:bodyPr>
          <a:lstStyle/>
          <a:p>
            <a:r>
              <a:rPr lang="pt-BR" b="1" i="1" dirty="0">
                <a:effectLst/>
              </a:rPr>
              <a:t>Faz de nós, ó Deus, promotores da solidariedade e da justiça. Enquanto peregrinos, habitamos e construímos nossa Casa Comum, na esperança de um dia sermos acolhidos na Casa que preparaste para nós no Céu. Amém!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70661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F764A-82B6-78B4-098B-951B9D0ED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29720C-8A26-04B9-9D35-0F4D1264C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368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19D71-80C2-FA0E-3B06-DFAFB7451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6BFE3-6B16-4C06-78DD-68E4882C43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297779-A891-5B2A-086E-26137436E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Autofit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Sê bendito, Senhor, para sempre Pelos frutos das nossas jornadas! Repartidos na mesa do </a:t>
            </a:r>
            <a:r>
              <a:rPr lang="pt-BR" b="0" i="0" dirty="0" err="1">
                <a:solidFill>
                  <a:srgbClr val="333333"/>
                </a:solidFill>
                <a:effectLst/>
              </a:rPr>
              <a:t>reinAnunciam</a:t>
            </a:r>
            <a:r>
              <a:rPr lang="pt-BR" b="0" i="0" dirty="0">
                <a:solidFill>
                  <a:srgbClr val="333333"/>
                </a:solidFill>
                <a:effectLst/>
              </a:rPr>
              <a:t> a paz almejada!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14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643" y="326571"/>
            <a:ext cx="8813259" cy="6375786"/>
          </a:xfrm>
        </p:spPr>
        <p:txBody>
          <a:bodyPr anchor="ctr">
            <a:noAutofit/>
          </a:bodyPr>
          <a:lstStyle/>
          <a:p>
            <a:r>
              <a:rPr lang="pt-BR" sz="7200" b="1" dirty="0">
                <a:effectLst/>
              </a:rPr>
              <a:t>Senhor da vida</a:t>
            </a:r>
            <a:br>
              <a:rPr lang="pt-BR" sz="7200" b="1" dirty="0"/>
            </a:br>
            <a:r>
              <a:rPr lang="pt-BR" sz="7200" b="1" dirty="0">
                <a:effectLst/>
              </a:rPr>
              <a:t>Tu és a nossa salvação! Ao prepararmos a tua mesa Em ti buscamos ressurreição!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Sê bendito, Senhor, para sempre Pelos mares, os rios e as fontes! Nos recordam a tua justiça Que nos leva a um novo horizonte!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308CA7-36E7-615D-249F-54A97CB2B2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10F162-AC8C-6522-4709-A31413A74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60" y="184826"/>
            <a:ext cx="8900807" cy="6490293"/>
          </a:xfrm>
        </p:spPr>
        <p:txBody>
          <a:bodyPr anchor="ctr">
            <a:noAutofit/>
          </a:bodyPr>
          <a:lstStyle/>
          <a:p>
            <a:endParaRPr lang="pt-BR" sz="7200" b="1" i="1" dirty="0">
              <a:effectLst/>
            </a:endParaRPr>
          </a:p>
          <a:p>
            <a:r>
              <a:rPr lang="pt-BR" sz="7200" b="1" dirty="0">
                <a:effectLst/>
              </a:rPr>
              <a:t>Senhor da vida</a:t>
            </a:r>
            <a:br>
              <a:rPr lang="pt-BR" sz="7200" b="1" dirty="0"/>
            </a:br>
            <a:r>
              <a:rPr lang="pt-BR" sz="7200" b="1" dirty="0">
                <a:effectLst/>
              </a:rPr>
              <a:t>Tu és a nossa salvação! Ao prepararmos a tua mesa Em ti buscamos ressurreição!</a:t>
            </a:r>
            <a:endParaRPr lang="pt-BR" sz="7200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25886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BBAF6C-20CA-A48C-BEA0-53497C4FA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6C42ED-7836-387B-E0C6-F22C565EE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Sê bendito, Senhor, para sempre Pelas bênçãos qual chuva torrente! Tu fecundas o chão desta vida</a:t>
            </a:r>
            <a:br>
              <a:rPr lang="pt-BR" dirty="0"/>
            </a:br>
            <a:r>
              <a:rPr lang="pt-BR" b="0" i="0" dirty="0">
                <a:solidFill>
                  <a:srgbClr val="333333"/>
                </a:solidFill>
                <a:effectLst/>
              </a:rPr>
              <a:t>Que abriga uma nova semente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969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23C7B-BD0E-05B3-B13C-65E9A5BDF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FC11EB-9FFD-A41E-CC20-3E919C332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07004"/>
            <a:ext cx="8900808" cy="6568115"/>
          </a:xfrm>
        </p:spPr>
        <p:txBody>
          <a:bodyPr anchor="ctr">
            <a:noAutofit/>
          </a:bodyPr>
          <a:lstStyle/>
          <a:p>
            <a:endParaRPr lang="pt-BR" sz="7200" b="1" i="1" dirty="0">
              <a:effectLst/>
            </a:endParaRPr>
          </a:p>
          <a:p>
            <a:r>
              <a:rPr lang="pt-BR" sz="7200" b="1" dirty="0">
                <a:effectLst/>
              </a:rPr>
              <a:t>Senhor da vida</a:t>
            </a:r>
            <a:br>
              <a:rPr lang="pt-BR" sz="7200" b="1" dirty="0"/>
            </a:br>
            <a:r>
              <a:rPr lang="pt-BR" sz="7200" b="1" dirty="0">
                <a:effectLst/>
              </a:rPr>
              <a:t>Tu és a nossa salvação! Ao prepararmos a tua mesa Em ti buscamos ressurreição!</a:t>
            </a:r>
            <a:endParaRPr lang="pt-BR" sz="7200" b="1" dirty="0"/>
          </a:p>
          <a:p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2894998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549" y="126460"/>
            <a:ext cx="8959174" cy="6428885"/>
          </a:xfrm>
        </p:spPr>
        <p:txBody>
          <a:bodyPr>
            <a:noAutofit/>
          </a:bodyPr>
          <a:lstStyle/>
          <a:p>
            <a:r>
              <a:rPr lang="pt-BR" sz="72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753555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187" y="1254868"/>
            <a:ext cx="8861898" cy="5398851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</a:rPr>
              <a:t>Quando meu servo chamar, hei de atendê-lo Estarei com ele na tribulação Hei de livrá-lo e glorificá-lo E lhe darei longos dias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Não só de pão a gente vive, somente de comer, mas das palavras todas que saem da boca de Deus.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1" y="136187"/>
            <a:ext cx="8764620" cy="6566169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Quem habita ao abrigo do Altíssimo E vive à sombra do Senhor onipotente</a:t>
            </a:r>
            <a:br>
              <a:rPr lang="pt-BR" i="1" dirty="0"/>
            </a:br>
            <a:r>
              <a:rPr lang="pt-BR" b="0" i="1" dirty="0">
                <a:effectLst/>
              </a:rPr>
              <a:t>Diz ao Senhor: Sois meu refúgio e proteção Sois o meu Deus, no qual confio inteiramente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Quem habita ao abrigo do altíssimo e vive á sombra do Senhor onipotente.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12952" y="239087"/>
            <a:ext cx="8752115" cy="6379826"/>
          </a:xfrm>
        </p:spPr>
        <p:txBody>
          <a:bodyPr/>
          <a:lstStyle/>
          <a:p>
            <a:r>
              <a:rPr lang="pt-BR" b="1" i="1"/>
              <a:t>Não só de pão a gente vive, somente de comer, mas das palavras todas que saem da boca de Deus.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Diz ao Senhor : Sois meu refugio e proteção, sois o meu Deus, no qual confio inteiramente.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Não só de pão a gente vive, somente de comer, mas das palavras todas que saem da boca de Deus.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Do caçador e do seu laço, Ele te livra. Ele te salva da palavra que destrói.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Não só de pão a gente vive, somente de comer, mas das palavras todas que saem da boca de Deus.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Pois o Senhor deu uma ordem a seus anjos para em todos os seus caminhos te guardarem.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Não só de pão a gente vive, somente de comer, mas das palavras todas que saem da boca de Deus.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89FEE-567F-F3EB-1B5A-4BEC25196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914C1EC-5ABF-2E4A-9FBE-B9C9D61B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Haverão de te levar em suas mãos, para o teu pé não ferir nalguma pedra.</a:t>
            </a:r>
          </a:p>
        </p:txBody>
      </p:sp>
    </p:spTree>
    <p:extLst>
      <p:ext uri="{BB962C8B-B14F-4D97-AF65-F5344CB8AC3E}">
        <p14:creationId xmlns:p14="http://schemas.microsoft.com/office/powerpoint/2010/main" val="707808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41E78-F9A3-5224-2F1A-D96D4ADA4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89F0C96-D12F-4636-6D9F-35A176ABA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Não só de pão a gente vive, somente de comer, mas das palavras todas que saem da boca de Deus.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74801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Quando meu servo chamar, hei de atendê-lo Estarei com ele na tribulação Hei de livrá-lo e glorificá-lo E lhe darei longos dias</a:t>
            </a:r>
            <a:endParaRPr lang="pt-BR" b="1" i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8CB63-698A-F7F3-074A-F92300323C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8EF62DCD-D9AF-D855-E964-D2B476247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Passaras por sobre cobras e serpentes, pisaras leões e outras feras.</a:t>
            </a:r>
          </a:p>
        </p:txBody>
      </p:sp>
    </p:spTree>
    <p:extLst>
      <p:ext uri="{BB962C8B-B14F-4D97-AF65-F5344CB8AC3E}">
        <p14:creationId xmlns:p14="http://schemas.microsoft.com/office/powerpoint/2010/main" val="9788586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984F8-84B3-CA47-C3AA-9AA915E74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95EC7FC-F410-F852-E896-C25D2C5F1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Não só de pão a gente vive, somente de comer, mas das palavras todas que saem da boca de Deus.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811803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0C2E4-FF57-F5AE-D92B-8469DEB4F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93088BB-A6F6-C3A5-AD99-784839CD4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Porque a mim, se confiou, hei de livra-lo e protege-lo, pois meu nome ele conhece.</a:t>
            </a:r>
          </a:p>
        </p:txBody>
      </p:sp>
    </p:spTree>
    <p:extLst>
      <p:ext uri="{BB962C8B-B14F-4D97-AF65-F5344CB8AC3E}">
        <p14:creationId xmlns:p14="http://schemas.microsoft.com/office/powerpoint/2010/main" val="38462868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36E83-E1BD-9085-8638-CBC7B867A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B9A0057-4BCD-F8AB-453A-D3F973C7D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Não só de pão a gente vive, somente de comer, mas das palavras todas que saem da boca de Deus.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63571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CA7B6-9EEC-8D97-2A93-D69D81369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41DDF73-CC61-7443-9B04-7815BEAE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Ao invocar-me, hei de ouvi-lo e atende-lo ,e a seu lado eu estarei em suas dores.</a:t>
            </a:r>
          </a:p>
        </p:txBody>
      </p:sp>
    </p:spTree>
    <p:extLst>
      <p:ext uri="{BB962C8B-B14F-4D97-AF65-F5344CB8AC3E}">
        <p14:creationId xmlns:p14="http://schemas.microsoft.com/office/powerpoint/2010/main" val="11965841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BC8A6-C61D-2A0F-A8D2-81E4B1E92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D6DD8C8-BCC5-277A-B456-BC6DDA78B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Não só de pão a gente vive, somente de comer, mas das palavras todas que saem da boca de Deus.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926166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A0BC1F-EB2F-AB35-2A66-0D7DC498F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861D7C-C451-04D8-14DD-49439D0A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>
                <a:solidFill>
                  <a:schemeClr val="tx1"/>
                </a:solidFill>
              </a:rPr>
              <a:t>Hino da Campanha</a:t>
            </a:r>
          </a:p>
          <a:p>
            <a:pPr fontAlgn="b"/>
            <a:r>
              <a:rPr lang="pt-BR" b="1" i="1" dirty="0">
                <a:solidFill>
                  <a:schemeClr val="tx1"/>
                </a:solidFill>
              </a:rPr>
              <a:t> da Fraternidade 2025</a:t>
            </a:r>
          </a:p>
        </p:txBody>
      </p:sp>
    </p:spTree>
    <p:extLst>
      <p:ext uri="{BB962C8B-B14F-4D97-AF65-F5344CB8AC3E}">
        <p14:creationId xmlns:p14="http://schemas.microsoft.com/office/powerpoint/2010/main" val="41420578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A6A6A-8A48-9076-70B5-63CD8EFC2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70DACB-CE0B-601E-F62B-70B10717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10" y="326570"/>
            <a:ext cx="8745164" cy="6366059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effectLst/>
              </a:rPr>
              <a:t>O Cristo-Deus se fez humano nesta terra</a:t>
            </a:r>
            <a:br>
              <a:rPr lang="pt-BR" i="1" dirty="0"/>
            </a:br>
            <a:r>
              <a:rPr lang="pt-BR" b="0" i="1" dirty="0">
                <a:effectLst/>
              </a:rPr>
              <a:t>E às criaturas deu valor e atenção A vida plena, que no mundo já se espera</a:t>
            </a:r>
            <a:br>
              <a:rPr lang="pt-BR" i="1" dirty="0"/>
            </a:br>
            <a:r>
              <a:rPr lang="pt-BR" b="0" i="1" dirty="0">
                <a:effectLst/>
              </a:rPr>
              <a:t>Ganha sentido com a nossa redenção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066567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3A5C4-54CD-FDE4-063D-C998B8DC4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61A58-25EC-1721-8559-6EE863DB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223736"/>
            <a:ext cx="8852170" cy="6507803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</a:t>
            </a:r>
            <a:br>
              <a:rPr lang="pt-BR" b="1" i="1" dirty="0"/>
            </a:br>
            <a:r>
              <a:rPr lang="pt-BR" b="1" i="1" dirty="0">
                <a:solidFill>
                  <a:srgbClr val="1F1F1F"/>
                </a:solidFill>
                <a:effectLst/>
              </a:rPr>
              <a:t>"Deus viu que tudo, tudo era muito bom!"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1836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3" y="175098"/>
            <a:ext cx="8852170" cy="6556442"/>
          </a:xfrm>
        </p:spPr>
        <p:txBody>
          <a:bodyPr anchor="ctr">
            <a:noAutofit/>
          </a:bodyPr>
          <a:lstStyle/>
          <a:p>
            <a:r>
              <a:rPr lang="pt-BR" sz="5700" i="1" dirty="0"/>
              <a:t>Ao invocar-me, hei de ouvi-lo e atende-lo, e ao seu lado eu estarei em suas dores. Hei de livra-lo e de Gloria coroa-lo, vou conceder- lhe vida longa e dias plenos, e vou mostrar-lhe minha graça e salvação.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27CBD-FBA4-0E31-3842-6250E9928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3A23C1-8650-09E9-B381-21CA47DA7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0" y="107004"/>
            <a:ext cx="8861897" cy="6624535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No Universo tudo está interligado Nele vivemos e, com todos, "somos um"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Nesta Quaresma, à conversão, somos chamados Cuidemos todos desta Casa, que é Comum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815225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AAA147-083F-5A02-C9DD-C6D5BCC70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BA484A-0748-42B8-2CD6-E4BC8A252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7146839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E88BF-B8A3-D301-9E26-B71B57C9D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8ECDFC-0FC0-9AE8-07A9-5D2E67AE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65370"/>
            <a:ext cx="8871625" cy="6517531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Há muito tempo, o louvor das criaturas Já se ouvia em um canto universal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O seu autor, nova expressão ele inaugura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"Fraternidade e Ecologia Integral"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931101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E30B0-DB47-AB0E-9ED7-519B0EC22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F5B208-6285-95D6-4CAA-DCFC91C3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5873174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073A0-E02C-A3CF-C90B-3D1588D95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EA3A93-3CBD-7AE8-4C15-F0E3D199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O ser humano transformou a realidade Causou maus-tratos, destruindo a natureza Abandonou a Lei de Deus e sua verdade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Desrespeitando a criação e sua beleza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8475834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B0866-3749-AF23-CE01-A53D00FC77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A21987-EBBC-29DC-D0B6-2B72FEA35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6539158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4D3A63-EB57-AE31-1AA1-AFDCB6A0A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C2CC09-8B7A-6D4C-2149-73B55062B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07004"/>
            <a:ext cx="8920264" cy="6566169"/>
          </a:xfrm>
        </p:spPr>
        <p:txBody>
          <a:bodyPr anchor="ctr">
            <a:noAutofit/>
          </a:bodyPr>
          <a:lstStyle/>
          <a:p>
            <a:pPr fontAlgn="b"/>
            <a:r>
              <a:rPr lang="pt-BR" sz="5900" b="0" i="1" dirty="0">
                <a:solidFill>
                  <a:srgbClr val="1F1F1F"/>
                </a:solidFill>
                <a:effectLst/>
              </a:rPr>
              <a:t>De toda a Terra em nossas mãos, eis o cuidado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Nós somos todos responsáveis pela vida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Enquanto aqui peregrinamos na esperança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A criação em nova Páscoa é renascida.</a:t>
            </a:r>
            <a:endParaRPr lang="pt-BR" sz="5900" b="1" i="1" dirty="0"/>
          </a:p>
        </p:txBody>
      </p:sp>
    </p:spTree>
    <p:extLst>
      <p:ext uri="{BB962C8B-B14F-4D97-AF65-F5344CB8AC3E}">
        <p14:creationId xmlns:p14="http://schemas.microsoft.com/office/powerpoint/2010/main" val="32669304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AD6A6A-DFFE-929B-DB00-EC87844B3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DA834F-F928-E2F9-312B-5579ADB05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76053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77" y="204281"/>
            <a:ext cx="8891080" cy="6468893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Quando meu servo chamar, hei de atendê-lo Estarei com ele na tribulação Hei de livrá-lo e glorificá-lo E lhe darei longos dias</a:t>
            </a:r>
            <a:endParaRPr lang="pt-BR" b="1" i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6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1258</Words>
  <Application>Microsoft Office PowerPoint</Application>
  <PresentationFormat>Apresentação na tela (4:3)</PresentationFormat>
  <Paragraphs>77</Paragraphs>
  <Slides>77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77</vt:i4>
      </vt:variant>
    </vt:vector>
  </HeadingPairs>
  <TitlesOfParts>
    <vt:vector size="90" baseType="lpstr">
      <vt:lpstr>Arial</vt:lpstr>
      <vt:lpstr>Calibri</vt:lpstr>
      <vt:lpstr>Calibri Light</vt:lpstr>
      <vt:lpstr>Century Gothic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Íon - Sala da Diretoria</vt:lpstr>
      <vt:lpstr>Facetado</vt:lpstr>
      <vt:lpstr>I° Domingo  da Quaresma 09/03/2025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135</cp:revision>
  <dcterms:created xsi:type="dcterms:W3CDTF">2021-02-27T18:57:26Z</dcterms:created>
  <dcterms:modified xsi:type="dcterms:W3CDTF">2025-02-03T19:17:01Z</dcterms:modified>
</cp:coreProperties>
</file>