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9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471" r:id="rId25"/>
    <p:sldId id="470" r:id="rId26"/>
    <p:sldId id="560" r:id="rId27"/>
    <p:sldId id="559" r:id="rId28"/>
    <p:sldId id="558" r:id="rId29"/>
    <p:sldId id="557" r:id="rId30"/>
    <p:sldId id="389" r:id="rId31"/>
    <p:sldId id="339" r:id="rId32"/>
    <p:sldId id="512" r:id="rId33"/>
    <p:sldId id="531" r:id="rId34"/>
    <p:sldId id="524" r:id="rId35"/>
    <p:sldId id="530" r:id="rId36"/>
    <p:sldId id="529" r:id="rId37"/>
    <p:sldId id="528" r:id="rId38"/>
    <p:sldId id="527" r:id="rId39"/>
    <p:sldId id="526" r:id="rId40"/>
    <p:sldId id="525" r:id="rId41"/>
    <p:sldId id="532" r:id="rId42"/>
    <p:sldId id="536" r:id="rId43"/>
    <p:sldId id="535" r:id="rId44"/>
    <p:sldId id="534" r:id="rId45"/>
    <p:sldId id="533" r:id="rId46"/>
    <p:sldId id="538" r:id="rId47"/>
    <p:sldId id="537" r:id="rId48"/>
    <p:sldId id="539" r:id="rId49"/>
    <p:sldId id="545" r:id="rId50"/>
    <p:sldId id="544" r:id="rId51"/>
    <p:sldId id="554" r:id="rId52"/>
    <p:sldId id="553" r:id="rId53"/>
    <p:sldId id="552" r:id="rId54"/>
    <p:sldId id="551" r:id="rId55"/>
    <p:sldId id="550" r:id="rId56"/>
    <p:sldId id="549" r:id="rId57"/>
    <p:sldId id="555" r:id="rId58"/>
    <p:sldId id="556" r:id="rId59"/>
    <p:sldId id="563" r:id="rId60"/>
    <p:sldId id="562" r:id="rId61"/>
    <p:sldId id="561" r:id="rId62"/>
    <p:sldId id="564" r:id="rId63"/>
    <p:sldId id="353" r:id="rId64"/>
    <p:sldId id="477" r:id="rId65"/>
    <p:sldId id="480" r:id="rId66"/>
    <p:sldId id="481" r:id="rId67"/>
    <p:sldId id="482" r:id="rId68"/>
    <p:sldId id="483" r:id="rId69"/>
    <p:sldId id="484" r:id="rId7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7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7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2796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63782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429445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20389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34533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19657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05212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495006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831767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708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546146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030182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02557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878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813954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98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966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Domingo</a:t>
            </a:r>
            <a:br>
              <a:rPr lang="pt-BR" sz="7200" b="1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09/02/2025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Vão entrando e de joelhos ao Senhor nós adoremos, pois é ele o nosso Criador, nosso Deus, e somos dele.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/>
              <a:t>Vou cantar-vos, ante os anjos, ó Senhor,</a:t>
            </a:r>
          </a:p>
          <a:p>
            <a:r>
              <a:rPr lang="pt-BR" sz="6600" b="1" i="1"/>
              <a:t>e ante o vosso templo vou prostrar-me.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Aleluia, aleluia, aleluia.</a:t>
            </a:r>
          </a:p>
          <a:p>
            <a:r>
              <a:rPr lang="pt-BR" sz="6600" i="1" dirty="0"/>
              <a:t>Vinde após mim! O Senhor lhes falou,</a:t>
            </a:r>
          </a:p>
          <a:p>
            <a:r>
              <a:rPr lang="pt-BR" sz="6600" i="1" dirty="0"/>
              <a:t>e vos farei pescadores de homens!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11906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Edificai, Senhor,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Luz do Senhor, que vens sobre a terra,</a:t>
            </a:r>
          </a:p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inunda meu ser, permanece em nós.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822" y="97278"/>
            <a:ext cx="8929992" cy="6692628"/>
          </a:xfrm>
        </p:spPr>
        <p:txBody>
          <a:bodyPr anchor="ctr">
            <a:noAutofit/>
          </a:bodyPr>
          <a:lstStyle/>
          <a:p>
            <a:r>
              <a:rPr lang="pt-BR" sz="5400" dirty="0"/>
              <a:t>O anseio de lançar as redes,</a:t>
            </a:r>
          </a:p>
          <a:p>
            <a:r>
              <a:rPr lang="pt-BR" sz="5400" dirty="0"/>
              <a:t>Queremos oferecer;</a:t>
            </a:r>
          </a:p>
          <a:p>
            <a:r>
              <a:rPr lang="pt-BR" sz="5400" dirty="0"/>
              <a:t>O medo das águas profundas,</a:t>
            </a:r>
          </a:p>
          <a:p>
            <a:r>
              <a:rPr lang="pt-BR" sz="5400" dirty="0"/>
              <a:t>Queremos oferecer;</a:t>
            </a:r>
          </a:p>
          <a:p>
            <a:r>
              <a:rPr lang="pt-BR" sz="5400" dirty="0"/>
              <a:t>O esforço de nossas labutas,</a:t>
            </a:r>
          </a:p>
          <a:p>
            <a:r>
              <a:rPr lang="pt-BR" sz="5400" dirty="0"/>
              <a:t>Queremos oferecer;</a:t>
            </a:r>
          </a:p>
          <a:p>
            <a:r>
              <a:rPr lang="pt-BR" sz="5400" dirty="0"/>
              <a:t>Os passos de nossas lutas,</a:t>
            </a:r>
          </a:p>
          <a:p>
            <a:r>
              <a:rPr lang="pt-BR" sz="5400" dirty="0"/>
              <a:t>Queremos oferecer.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 pão e o vinho, no pão e o vinho, Nossas vidas oferecer; Nas águas bem mais profundas,</a:t>
            </a:r>
          </a:p>
          <a:p>
            <a:r>
              <a:rPr lang="pt-BR" b="1" dirty="0"/>
              <a:t>Transforma nosso viver.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7DB5E-AAB6-4199-77DA-D9A39B57A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4E2A62-4BB2-FEBB-6BCF-9935D6812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500" dirty="0"/>
              <a:t>A barca que ficou na praia,</a:t>
            </a:r>
          </a:p>
          <a:p>
            <a:r>
              <a:rPr lang="pt-BR" sz="5500" dirty="0"/>
              <a:t>Queremos oferecer; As redes jogadas no chão, Queremos oferecer; O nosso vacilante "sim", Queremos oferecer;</a:t>
            </a:r>
          </a:p>
          <a:p>
            <a:r>
              <a:rPr lang="pt-BR" sz="5500" dirty="0"/>
              <a:t>Mesmo que pareça em vão,</a:t>
            </a:r>
          </a:p>
          <a:p>
            <a:r>
              <a:rPr lang="pt-BR" sz="5500" dirty="0"/>
              <a:t>Queremos oferecer.</a:t>
            </a:r>
          </a:p>
        </p:txBody>
      </p:sp>
    </p:spTree>
    <p:extLst>
      <p:ext uri="{BB962C8B-B14F-4D97-AF65-F5344CB8AC3E}">
        <p14:creationId xmlns:p14="http://schemas.microsoft.com/office/powerpoint/2010/main" val="1604892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FA1AA-96B2-8A95-F53D-C99C73A9A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D21A67-5A92-A7F8-5903-239842607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 pão e o vinho, no pão e o vinho, Nossas vidas oferecer; Nas águas bem mais profundas,</a:t>
            </a:r>
          </a:p>
          <a:p>
            <a:r>
              <a:rPr lang="pt-BR" b="1" dirty="0"/>
              <a:t>Transforma nosso viver.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782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F14AE-4A32-9B5E-7C5B-1C5232D100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6F516B-439E-0AA9-E1B1-892189761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dirty="0"/>
              <a:t>Os peixes que nós pescamos,</a:t>
            </a:r>
          </a:p>
          <a:p>
            <a:r>
              <a:rPr lang="pt-BR" sz="5400" dirty="0"/>
              <a:t>Queremos oferecer; As redes da tua graça, Queremos oferecer; A força que nós lançamos, Queremos oferecer;</a:t>
            </a:r>
          </a:p>
          <a:p>
            <a:r>
              <a:rPr lang="pt-BR" sz="5400" dirty="0"/>
              <a:t>Os frutos que alcançamos,</a:t>
            </a:r>
          </a:p>
          <a:p>
            <a:r>
              <a:rPr lang="pt-BR" sz="5400" dirty="0"/>
              <a:t>Queremos oferecer.</a:t>
            </a:r>
          </a:p>
        </p:txBody>
      </p:sp>
    </p:spTree>
    <p:extLst>
      <p:ext uri="{BB962C8B-B14F-4D97-AF65-F5344CB8AC3E}">
        <p14:creationId xmlns:p14="http://schemas.microsoft.com/office/powerpoint/2010/main" val="1748036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48D72-DA2F-D6C6-B3DE-362812224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970844-2958-605B-DAFC-124CB0FAD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 pão e o vinho, no pão e o vinho, Nossas vidas oferecer; Nas águas bem mais profundas,</a:t>
            </a:r>
          </a:p>
          <a:p>
            <a:r>
              <a:rPr lang="pt-BR" b="1" dirty="0"/>
              <a:t>Transforma nosso viver.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391365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7200" b="1" i="1" dirty="0"/>
              <a:t>Anunciamos, Senhor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714644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b="1" dirty="0"/>
              <a:t>Vão entrando e de joelhos ao Senhor nós adoremos, pois é ele o nosso Criador, nosso Deus, e somos dele.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Muito embora cansados, Senhor, e de tanto</a:t>
            </a:r>
          </a:p>
          <a:p>
            <a:r>
              <a:rPr lang="pt-BR" b="1" i="1" dirty="0"/>
              <a:t>esta noite, lutar, sairemos, à tua Palavra, pelo</a:t>
            </a:r>
          </a:p>
          <a:p>
            <a:r>
              <a:rPr lang="pt-BR" b="1" i="1" dirty="0"/>
              <a:t>mundo afora, a pescar.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Bendito o Deus de Israel que seu povo visitou e</a:t>
            </a:r>
          </a:p>
          <a:p>
            <a:r>
              <a:rPr lang="pt-BR" i="1" dirty="0"/>
              <a:t>deu-nos libertação, enviando um Salvador, da casa do rei Davi, seu ungido servidor.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Muito embora cansados, Senhor, e de tanto</a:t>
            </a:r>
          </a:p>
          <a:p>
            <a:r>
              <a:rPr lang="pt-BR" b="1" i="1" dirty="0"/>
              <a:t>esta noite, lutar, sairemos, à tua Palavra, pelo</a:t>
            </a:r>
          </a:p>
          <a:p>
            <a:r>
              <a:rPr lang="pt-BR" b="1" i="1" dirty="0"/>
              <a:t>mundo afora, a pescar.</a:t>
            </a:r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Cumpriu a voz dos profetas, desde os tempos</a:t>
            </a:r>
          </a:p>
          <a:p>
            <a:r>
              <a:rPr lang="pt-BR" i="1" dirty="0"/>
              <a:t>mais antigos, quis libertar o seu povo do poder dos</a:t>
            </a:r>
          </a:p>
          <a:p>
            <a:r>
              <a:rPr lang="pt-BR" i="1" dirty="0"/>
              <a:t>inimigos, lembrando-se da aliança de Abraão e dos</a:t>
            </a:r>
          </a:p>
          <a:p>
            <a:r>
              <a:rPr lang="pt-BR" i="1" dirty="0"/>
              <a:t>antigos.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506144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Venham todos, com alegria, Aclamar nosso Senhor, Caminhando ao seu encontro, Proclamando seu louvor. Ele é o Rei dos reis. E dos deuses o maior.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Muito embora cansados, Senhor, e de tanto</a:t>
            </a:r>
          </a:p>
          <a:p>
            <a:r>
              <a:rPr lang="pt-BR" b="1" i="1" dirty="0"/>
              <a:t>esta noite, lutar, sairemos, à tua Palavra, pelo</a:t>
            </a:r>
          </a:p>
          <a:p>
            <a:r>
              <a:rPr lang="pt-BR" b="1" i="1" dirty="0"/>
              <a:t>mundo afora, a pescar.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Fez a seu povo a promessa de viver na liberdade,</a:t>
            </a:r>
          </a:p>
          <a:p>
            <a:r>
              <a:rPr lang="pt-BR" i="1" dirty="0"/>
              <a:t>sem medos e sem pavores dos que agem com</a:t>
            </a:r>
          </a:p>
          <a:p>
            <a:r>
              <a:rPr lang="pt-BR" i="1" dirty="0"/>
              <a:t>maldade e sempre a ele servir, na justiça e santidade.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Muito embora cansados, Senhor, e de tanto</a:t>
            </a:r>
          </a:p>
          <a:p>
            <a:r>
              <a:rPr lang="pt-BR" b="1" i="1" dirty="0"/>
              <a:t>esta noite, lutar, sairemos, à tua Palavra, pelo</a:t>
            </a:r>
          </a:p>
          <a:p>
            <a:r>
              <a:rPr lang="pt-BR" b="1" i="1" dirty="0"/>
              <a:t>mundo afora, a pescar</a:t>
            </a:r>
            <a:r>
              <a:rPr lang="pt-BR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Menino, serás profeta do Altíssimo Senhor, pra ir</a:t>
            </a:r>
          </a:p>
          <a:p>
            <a:r>
              <a:rPr lang="pt-BR" i="1" dirty="0"/>
              <a:t>à frente aplainando os caminhos do Senhor,</a:t>
            </a:r>
          </a:p>
          <a:p>
            <a:r>
              <a:rPr lang="pt-BR" i="1" dirty="0"/>
              <a:t>anunciando o perdão a um povo pecador.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Muito embora cansados, Senhor, e de tanto</a:t>
            </a:r>
          </a:p>
          <a:p>
            <a:r>
              <a:rPr lang="pt-BR" b="1" i="1" dirty="0"/>
              <a:t>esta noite, lutar, sairemos, à tua Palavra, pelo</a:t>
            </a:r>
          </a:p>
          <a:p>
            <a:r>
              <a:rPr lang="pt-BR" b="1" i="1" dirty="0"/>
              <a:t>mundo afora, a pescar.</a:t>
            </a:r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C1398-BD73-006C-C87F-11D830F0A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CB039E2-BB48-E938-0120-7EFD64AF0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É Ele o Sol Oriente que nos veio visitar da morte</a:t>
            </a:r>
          </a:p>
          <a:p>
            <a:r>
              <a:rPr lang="pt-BR" i="1" dirty="0"/>
              <a:t>da escuridão vem a todos libertar. A nós seu povo</a:t>
            </a:r>
          </a:p>
          <a:p>
            <a:r>
              <a:rPr lang="pt-BR" i="1" dirty="0"/>
              <a:t>remido, para a paz faz caminhar.</a:t>
            </a:r>
          </a:p>
        </p:txBody>
      </p:sp>
    </p:spTree>
    <p:extLst>
      <p:ext uri="{BB962C8B-B14F-4D97-AF65-F5344CB8AC3E}">
        <p14:creationId xmlns:p14="http://schemas.microsoft.com/office/powerpoint/2010/main" val="308509665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C42BF-0C11-28C2-52F8-8D369E08FD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84ACC63D-090C-544A-0B2E-3E699BFB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Muito embora cansados, Senhor, e de tanto</a:t>
            </a:r>
          </a:p>
          <a:p>
            <a:r>
              <a:rPr lang="pt-BR" b="1" i="1" dirty="0"/>
              <a:t>esta noite, lutar, sairemos, à tua Palavra, pelo</a:t>
            </a:r>
          </a:p>
          <a:p>
            <a:r>
              <a:rPr lang="pt-BR" b="1" i="1" dirty="0"/>
              <a:t>mundo afora, a pescar.</a:t>
            </a:r>
          </a:p>
        </p:txBody>
      </p:sp>
    </p:spTree>
    <p:extLst>
      <p:ext uri="{BB962C8B-B14F-4D97-AF65-F5344CB8AC3E}">
        <p14:creationId xmlns:p14="http://schemas.microsoft.com/office/powerpoint/2010/main" val="24472009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217E40-F127-1F29-74BD-B6749FB851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1E180A6-2B11-77B6-5FE1-6DB7A385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Ao nosso Pai demos glória e a Jesus louvor,</a:t>
            </a:r>
          </a:p>
          <a:p>
            <a:r>
              <a:rPr lang="pt-BR" i="1" dirty="0"/>
              <a:t>também louvor e glória, igualmente ao Espírito que</a:t>
            </a:r>
          </a:p>
          <a:p>
            <a:r>
              <a:rPr lang="pt-BR" i="1" dirty="0"/>
              <a:t>vem. Que nosso louvor se estenda hoje, agora e</a:t>
            </a:r>
          </a:p>
          <a:p>
            <a:r>
              <a:rPr lang="pt-BR" i="1" dirty="0"/>
              <a:t>sempre. Amém.</a:t>
            </a:r>
          </a:p>
        </p:txBody>
      </p:sp>
    </p:spTree>
    <p:extLst>
      <p:ext uri="{BB962C8B-B14F-4D97-AF65-F5344CB8AC3E}">
        <p14:creationId xmlns:p14="http://schemas.microsoft.com/office/powerpoint/2010/main" val="31464331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10EBCA-110B-F464-EC40-72AA855246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9F3A968-D3A2-638A-E380-D7118FCB2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Muito embora cansados, Senhor, e de tanto</a:t>
            </a:r>
          </a:p>
          <a:p>
            <a:r>
              <a:rPr lang="pt-BR" b="1" i="1" dirty="0"/>
              <a:t>esta noite, lutar, sairemos, à tua Palavra, pelo</a:t>
            </a:r>
          </a:p>
          <a:p>
            <a:r>
              <a:rPr lang="pt-BR" b="1" i="1" dirty="0"/>
              <a:t>mundo afora, a pescar.</a:t>
            </a:r>
          </a:p>
        </p:txBody>
      </p:sp>
    </p:spTree>
    <p:extLst>
      <p:ext uri="{BB962C8B-B14F-4D97-AF65-F5344CB8AC3E}">
        <p14:creationId xmlns:p14="http://schemas.microsoft.com/office/powerpoint/2010/main" val="32867359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Vão entrando e de joelhos ao Senhor nós adoremos, pois é ele o nosso Criador, nosso Deus, e somos dele.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Tudo é dele: abismos, montes, Mar e terra ele formou. De joelhos adoremos Este Deus que nos criou, Pois nós somos seu rebanho E ele é nosso Pastor.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Vão entrando e de joelhos ao Senhor nós adoremos, pois é ele o nosso Criador, nosso Deus, e somos dele.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Ninguém feche o coração,</a:t>
            </a:r>
          </a:p>
          <a:p>
            <a:r>
              <a:rPr lang="pt-BR" dirty="0"/>
              <a:t>Escutemos sua voz.</a:t>
            </a:r>
          </a:p>
          <a:p>
            <a:r>
              <a:rPr lang="pt-BR" dirty="0"/>
              <a:t>Não sejamos tão ingratos,</a:t>
            </a:r>
          </a:p>
          <a:p>
            <a:r>
              <a:rPr lang="pt-BR" dirty="0"/>
              <a:t>Tal e qual nossos avós</a:t>
            </a:r>
          </a:p>
          <a:p>
            <a:r>
              <a:rPr lang="pt-BR" dirty="0"/>
              <a:t>Mereçamos o que ele</a:t>
            </a:r>
          </a:p>
          <a:p>
            <a:r>
              <a:rPr lang="pt-BR" dirty="0"/>
              <a:t>Tem guardado para nós.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</TotalTime>
  <Words>1027</Words>
  <Application>Microsoft Office PowerPoint</Application>
  <PresentationFormat>Apresentação na tela (4:3)</PresentationFormat>
  <Paragraphs>108</Paragraphs>
  <Slides>65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65</vt:i4>
      </vt:variant>
    </vt:vector>
  </HeadingPairs>
  <TitlesOfParts>
    <vt:vector size="76" baseType="lpstr">
      <vt:lpstr>Arial</vt:lpstr>
      <vt:lpstr>Calibri</vt:lpstr>
      <vt:lpstr>Calibri Light</vt:lpstr>
      <vt:lpstr>Times New Roman</vt:lpstr>
      <vt:lpstr>Trebuchet MS</vt:lpstr>
      <vt:lpstr>Wingdings 3</vt:lpstr>
      <vt:lpstr>Tema do Office</vt:lpstr>
      <vt:lpstr>Office Theme</vt:lpstr>
      <vt:lpstr>1_Tema do Office</vt:lpstr>
      <vt:lpstr>2_Tema do Office</vt:lpstr>
      <vt:lpstr>Facetado</vt:lpstr>
      <vt:lpstr>V Domingo  Tempo Comum 09/02/2025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131</cp:revision>
  <dcterms:created xsi:type="dcterms:W3CDTF">2021-02-27T18:57:26Z</dcterms:created>
  <dcterms:modified xsi:type="dcterms:W3CDTF">2024-12-20T17:17:12Z</dcterms:modified>
</cp:coreProperties>
</file>