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520" r:id="rId13"/>
    <p:sldId id="460" r:id="rId14"/>
    <p:sldId id="513" r:id="rId15"/>
    <p:sldId id="503" r:id="rId16"/>
    <p:sldId id="461" r:id="rId17"/>
    <p:sldId id="406" r:id="rId18"/>
    <p:sldId id="572" r:id="rId19"/>
    <p:sldId id="573" r:id="rId20"/>
    <p:sldId id="574" r:id="rId21"/>
    <p:sldId id="575" r:id="rId22"/>
    <p:sldId id="580" r:id="rId23"/>
    <p:sldId id="579" r:id="rId24"/>
    <p:sldId id="578" r:id="rId25"/>
    <p:sldId id="577" r:id="rId26"/>
    <p:sldId id="576" r:id="rId27"/>
    <p:sldId id="581" r:id="rId28"/>
    <p:sldId id="330" r:id="rId29"/>
    <p:sldId id="332" r:id="rId30"/>
    <p:sldId id="582" r:id="rId31"/>
    <p:sldId id="583" r:id="rId32"/>
    <p:sldId id="471" r:id="rId33"/>
    <p:sldId id="389" r:id="rId34"/>
    <p:sldId id="339" r:id="rId35"/>
    <p:sldId id="523" r:id="rId36"/>
    <p:sldId id="531" r:id="rId37"/>
    <p:sldId id="524" r:id="rId38"/>
    <p:sldId id="530" r:id="rId39"/>
    <p:sldId id="529" r:id="rId40"/>
    <p:sldId id="528" r:id="rId41"/>
    <p:sldId id="527" r:id="rId42"/>
    <p:sldId id="526" r:id="rId43"/>
    <p:sldId id="525" r:id="rId44"/>
    <p:sldId id="532" r:id="rId45"/>
    <p:sldId id="536" r:id="rId46"/>
    <p:sldId id="535" r:id="rId47"/>
    <p:sldId id="534" r:id="rId48"/>
    <p:sldId id="533" r:id="rId49"/>
    <p:sldId id="538" r:id="rId50"/>
    <p:sldId id="537" r:id="rId51"/>
    <p:sldId id="539" r:id="rId52"/>
    <p:sldId id="543" r:id="rId53"/>
    <p:sldId id="542" r:id="rId54"/>
    <p:sldId id="541" r:id="rId55"/>
    <p:sldId id="540" r:id="rId56"/>
    <p:sldId id="545" r:id="rId57"/>
    <p:sldId id="544" r:id="rId58"/>
    <p:sldId id="554" r:id="rId59"/>
    <p:sldId id="553" r:id="rId60"/>
    <p:sldId id="552" r:id="rId61"/>
    <p:sldId id="551" r:id="rId62"/>
    <p:sldId id="550" r:id="rId63"/>
    <p:sldId id="549" r:id="rId64"/>
    <p:sldId id="555" r:id="rId65"/>
    <p:sldId id="556" r:id="rId66"/>
    <p:sldId id="584" r:id="rId67"/>
    <p:sldId id="585" r:id="rId68"/>
    <p:sldId id="353" r:id="rId69"/>
    <p:sldId id="477" r:id="rId70"/>
    <p:sldId id="480" r:id="rId71"/>
    <p:sldId id="481" r:id="rId72"/>
    <p:sldId id="482" r:id="rId73"/>
    <p:sldId id="483" r:id="rId74"/>
    <p:sldId id="484" r:id="rId7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tableStyles" Target="tableStyle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presProps" Target="presProp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9509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759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09/12/2024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Solenidade de Santa Maria, Mãe de Deus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01/01/2025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Que Deus nos dê a sua graça e sua benção.  Que Deus nos dê a sua graça e sua benção.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De muitos modos Deus outrora nos falou pelos profetas; nestes tempos derradeiros, nos falou pelo seu Filho.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EEF38D-F71F-3620-5B59-D47EE9D282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85A162-F3BB-BD94-3753-F13701B40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01525"/>
          </a:xfrm>
        </p:spPr>
        <p:txBody>
          <a:bodyPr>
            <a:normAutofit fontScale="90000"/>
          </a:bodyPr>
          <a:lstStyle/>
          <a:p>
            <a:pPr algn="ctr"/>
            <a:br>
              <a:rPr lang="pt-BR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Credo </a:t>
            </a:r>
            <a:r>
              <a:rPr lang="pt-BR" b="1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Niceno</a:t>
            </a:r>
            <a:r>
              <a:rPr lang="pt-BR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-Constantinopolitano</a:t>
            </a:r>
            <a:br>
              <a:rPr lang="pt-BR" b="1" i="0" dirty="0">
                <a:solidFill>
                  <a:srgbClr val="4A87EE"/>
                </a:solidFill>
                <a:effectLst/>
                <a:latin typeface="Arial" panose="020B0604020202020204" pitchFamily="34" charset="0"/>
              </a:rPr>
            </a:br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8FC8597-91C4-464B-4BC8-63918FCAA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1262743"/>
            <a:ext cx="8403770" cy="497259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Creio em um só Deus, Pai Todo-Poderoso, criador do céu e da terra, de todas as coisas visíveis e invisíveis. </a:t>
            </a:r>
            <a:endParaRPr lang="pt-BR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193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98083-81D6-4878-F154-1FFFAC2AD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8446C4-65F2-49D8-4585-9D637C49A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515" y="444137"/>
            <a:ext cx="7992836" cy="598278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Creio em um só Senhor, Jesus Cristo, Filho Unigênito de Deus, nascido do Pai antes de todos os séculos: 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895306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EAEC1E9-A370-826A-99EE-05E50CC6B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Deus de Deus, luz da luz, Deus verdadeiro de Deus verdadeiro, gerado, não criado, consubstancial ao Pai.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76549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3B3B42-FF47-872B-DE2B-BC47FCA665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E840940-B0E1-E501-CA01-257E807E3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Por ele todas as coisas foram feitas. E por nós, homens, e para nossa salvação, desceu dos céus:</a:t>
            </a:r>
          </a:p>
          <a:p>
            <a:pPr algn="r"/>
            <a:br>
              <a:rPr lang="pt-BR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br>
              <a:rPr lang="pt-BR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6411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028A93-4E76-F052-36DD-04E7CCB14E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A530EBF2-54B8-3FFB-F4BB-6A1164014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 se encarnou pelo Espírito Santo, no seio da Virgem Maria, e se fez homem.</a:t>
            </a:r>
          </a:p>
          <a:p>
            <a:pPr algn="r"/>
            <a:br>
              <a:rPr lang="pt-BR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480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Santa Maria, mãe do Senhor, rogai por nós pecadores, agora e na hora da nossa morte.</a:t>
            </a:r>
          </a:p>
          <a:p>
            <a:pPr marL="0" indent="0" algn="ctr">
              <a:buNone/>
            </a:pPr>
            <a:r>
              <a:rPr lang="pt-BR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Santa Maria.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F19196-368F-B515-F7EE-E5471BABD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5B317AED-B7D6-C4BA-9107-C348592B7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1" y="360608"/>
            <a:ext cx="8729300" cy="6194737"/>
          </a:xfrm>
        </p:spPr>
        <p:txBody>
          <a:bodyPr>
            <a:noAutofit/>
          </a:bodyPr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Também por nós foi crucificado sob Pôncio Pilatos; padeceu e foi sepultado.  Ressuscitou ao terceiro dia, conforme as Escrituras,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380469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FF9B7C-246E-CDD9-1A87-B9451FEED9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FC46D384-D3A1-C981-DA19-62BE07CCE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 subiu aos céus, onde está sentado à direita do Pai. E de novo há de vir, em sua glória, para julgar os vivos e os mortos;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311900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EA1F2F-B4F0-A05A-88DA-545A42F45B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DADB319E-F05F-858C-901C-03A68D004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ea typeface="Calibri" panose="020F0502020204030204" pitchFamily="34" charset="0"/>
              </a:rPr>
              <a:t>e o seu reino não terá fim.  Creio no Espírito Santo, Senhor que dá a vida, e procede do Pai e do Filho; e com o Pai e o Filho é adorado e glorificado: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4464302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147146-DDFE-2470-8BB6-6831551ABF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B811E5A-2234-2755-3B70-5ECFC89B7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ele que falou pelos profetas. Creio na Igreja, una, santa, católica e apostólica. Professo um só batismo para remissão dos pecados.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5983568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873FA9-B486-B99E-3970-D4EA747B8E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2CE6819F-0F4C-6DC8-9973-CD0B089ED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>
                <a:effectLst/>
                <a:ea typeface="Calibri" panose="020F0502020204030204" pitchFamily="34" charset="0"/>
              </a:rPr>
              <a:t>E espero a ressurreição dos mortos  e a vida do mundo que há de vir.</a:t>
            </a:r>
          </a:p>
          <a:p>
            <a:r>
              <a:rPr lang="pt-BR" b="1" dirty="0">
                <a:effectLst/>
                <a:ea typeface="Calibri" panose="020F0502020204030204" pitchFamily="34" charset="0"/>
              </a:rPr>
              <a:t>  Amém.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27717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r>
              <a:rPr lang="pt-BR" sz="8000" b="1" i="1" dirty="0"/>
              <a:t>Dai- nos a paz, Senhor, dai nos a paz!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E0F4D9-E8A7-A05F-BAD8-EBF1213A99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AD7B85-E2DD-04CE-6EC9-2B2CA73EA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endParaRPr lang="pt-BR" sz="8000" b="1" i="1" dirty="0"/>
          </a:p>
        </p:txBody>
      </p:sp>
    </p:spTree>
    <p:extLst>
      <p:ext uri="{BB962C8B-B14F-4D97-AF65-F5344CB8AC3E}">
        <p14:creationId xmlns:p14="http://schemas.microsoft.com/office/powerpoint/2010/main" val="12077416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BF3A65-1924-1746-D0A8-E327C4BA7B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C91264-5674-3FAB-F293-E885E11F42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8650" y="365128"/>
            <a:ext cx="7886700" cy="568728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015E71-9C40-35C4-DAEA-83D849C80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933856"/>
            <a:ext cx="8608422" cy="5670144"/>
          </a:xfrm>
        </p:spPr>
        <p:txBody>
          <a:bodyPr>
            <a:noAutofit/>
          </a:bodyPr>
          <a:lstStyle/>
          <a:p>
            <a:r>
              <a:rPr lang="pt-BR" sz="5000" i="1" dirty="0"/>
              <a:t>Sobe a Jerusalém, Virgem oferente sem igual. Vai apresenta ao Pai, teu Menino: luz que chegou no natal. E, junto à sua cruz, quando Deus morrer fica de pé. Sim, ele te salvou, mas o ofereceste por nós com toda fé.</a:t>
            </a:r>
          </a:p>
        </p:txBody>
      </p:sp>
    </p:spTree>
    <p:extLst>
      <p:ext uri="{BB962C8B-B14F-4D97-AF65-F5344CB8AC3E}">
        <p14:creationId xmlns:p14="http://schemas.microsoft.com/office/powerpoint/2010/main" val="18674575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0"/>
            <a:ext cx="8567567" cy="6249327"/>
          </a:xfrm>
        </p:spPr>
        <p:txBody>
          <a:bodyPr anchor="ctr">
            <a:noAutofit/>
          </a:bodyPr>
          <a:lstStyle/>
          <a:p>
            <a:r>
              <a:rPr lang="pt-BR" sz="5000" i="1" dirty="0"/>
              <a:t>Nós vamos renovar este sacrifício de Jesus: morte e ressurreição, vida que brotou de sua oferta na cruz. Mãe, vem nos ensinar a fazer da vida uma oblação. Culto agradável a Deus é fazer a oferta do próprio coração.</a:t>
            </a:r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679615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Abençoai nossa oferenda ó Senhor!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 </a:t>
            </a:r>
            <a:endParaRPr lang="pt-BR" sz="8800" dirty="0"/>
          </a:p>
          <a:p>
            <a:r>
              <a:rPr lang="pt-BR" sz="8800" b="1" i="1" dirty="0"/>
              <a:t>Lembrai-vos, ó Pai, dos vossos filhos!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Em comunhão com vossos Santos vos louvamos!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99470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264598"/>
            <a:ext cx="8512935" cy="5290748"/>
          </a:xfrm>
        </p:spPr>
        <p:txBody>
          <a:bodyPr>
            <a:normAutofit lnSpcReduction="10000"/>
          </a:bodyPr>
          <a:lstStyle/>
          <a:p>
            <a:r>
              <a:rPr lang="pt-BR" dirty="0"/>
              <a:t>Tu és a glória de Jerusalém!</a:t>
            </a:r>
          </a:p>
          <a:p>
            <a:r>
              <a:rPr lang="pt-BR" dirty="0"/>
              <a:t> </a:t>
            </a:r>
            <a:r>
              <a:rPr lang="pt-BR" b="1" dirty="0"/>
              <a:t>Ave, Maria!</a:t>
            </a:r>
          </a:p>
          <a:p>
            <a:r>
              <a:rPr lang="pt-BR" dirty="0"/>
              <a:t>És a alegria do Povo de Deus! </a:t>
            </a:r>
          </a:p>
          <a:p>
            <a:r>
              <a:rPr lang="pt-BR" b="1" dirty="0"/>
              <a:t>Ave, Maria!</a:t>
            </a:r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Espirito Santo!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94553" y="116732"/>
            <a:ext cx="8717627" cy="6536987"/>
          </a:xfrm>
        </p:spPr>
        <p:txBody>
          <a:bodyPr>
            <a:normAutofit fontScale="92500" lnSpcReduction="20000"/>
          </a:bodyPr>
          <a:lstStyle/>
          <a:p>
            <a:r>
              <a:rPr lang="pt-BR" sz="8800" b="1" i="1" dirty="0"/>
              <a:t>Anunciamos, Senhor, a vossa morte e proclamamos a vossa ressurreição. Vinde Senhor Jesus!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Concedei-lhes ó Senhor a luz eterna!</a:t>
            </a:r>
          </a:p>
        </p:txBody>
      </p:sp>
    </p:spTree>
    <p:extLst>
      <p:ext uri="{BB962C8B-B14F-4D97-AF65-F5344CB8AC3E}">
        <p14:creationId xmlns:p14="http://schemas.microsoft.com/office/powerpoint/2010/main" val="3036334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Tu és a honra da humanidade!</a:t>
            </a:r>
          </a:p>
          <a:p>
            <a:r>
              <a:rPr lang="pt-BR" b="1" dirty="0"/>
              <a:t>Ave, Maria!</a:t>
            </a:r>
          </a:p>
          <a:p>
            <a:r>
              <a:rPr lang="pt-BR" dirty="0"/>
              <a:t>És a ditosa por Deus escolhida!</a:t>
            </a:r>
          </a:p>
          <a:p>
            <a:r>
              <a:rPr lang="pt-BR" dirty="0"/>
              <a:t> </a:t>
            </a:r>
            <a:r>
              <a:rPr lang="pt-BR" b="1" dirty="0"/>
              <a:t>Ave, Maria!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83620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dirty="0"/>
              <a:t> </a:t>
            </a:r>
            <a:r>
              <a:rPr lang="pt-BR" sz="8800" b="1" i="1" dirty="0"/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12759312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310199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8000" b="1" i="1" dirty="0"/>
              <a:t>O Senhor fez em mim maravilhas, Santo é seu nome!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r>
              <a:rPr lang="pt-BR" i="1" dirty="0"/>
              <a:t>A </a:t>
            </a:r>
            <a:r>
              <a:rPr lang="pt-BR" i="1" dirty="0" err="1"/>
              <a:t>minh'alma</a:t>
            </a:r>
            <a:r>
              <a:rPr lang="pt-BR" i="1" dirty="0"/>
              <a:t> engrandece o Senhor</a:t>
            </a:r>
          </a:p>
          <a:p>
            <a:r>
              <a:rPr lang="pt-BR" i="1" dirty="0"/>
              <a:t>e exulta meu espírito em Deus, meu Salvador;</a:t>
            </a:r>
          </a:p>
          <a:p>
            <a:r>
              <a:rPr lang="pt-BR" i="1" dirty="0"/>
              <a:t>porque olhou para a humildade de sua serva,</a:t>
            </a:r>
          </a:p>
          <a:p>
            <a:r>
              <a:rPr lang="pt-BR" i="1" dirty="0"/>
              <a:t>doravante as gerações hão de chamar-me de bendita.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8000" b="1" i="1" dirty="0"/>
              <a:t>O Senhor fez em mim maravilhas, Santo é seu nome!</a:t>
            </a:r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O Poderoso fez em mim maravilhas, e santo é o seu nome! Seu amor para sempre se estende</a:t>
            </a:r>
          </a:p>
          <a:p>
            <a:r>
              <a:rPr lang="pt-BR" i="1" dirty="0"/>
              <a:t>sobre aqueles que o temem.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8000" b="1" i="1" dirty="0"/>
              <a:t>O Senhor fez em mim maravilhas, Santo é seu nome!</a:t>
            </a:r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Manifesta o poder de seu braço, dispersa os soberbos; derruba os poderosos de seus tronos</a:t>
            </a:r>
          </a:p>
          <a:p>
            <a:r>
              <a:rPr lang="pt-BR" i="1" dirty="0"/>
              <a:t>e eleva os humildes.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643" y="252920"/>
            <a:ext cx="8754893" cy="6330760"/>
          </a:xfrm>
        </p:spPr>
        <p:txBody>
          <a:bodyPr anchor="ctr">
            <a:noAutofit/>
          </a:bodyPr>
          <a:lstStyle/>
          <a:p>
            <a:r>
              <a:rPr lang="pt-B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Das tuas mãos nos vieram prodígios! </a:t>
            </a:r>
          </a:p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Ave, Maria!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o refúgio do Povo de Deus!</a:t>
            </a:r>
          </a:p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Ave, Maria!</a:t>
            </a: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8000" b="1" i="1" dirty="0"/>
              <a:t>O Senhor fez em mim maravilhas, Santo é seu nome!</a:t>
            </a:r>
          </a:p>
          <a:p>
            <a:endParaRPr lang="pt-BR" sz="8000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Sacia de bens os famintos,</a:t>
            </a:r>
          </a:p>
          <a:p>
            <a:r>
              <a:rPr lang="pt-BR" i="1" dirty="0"/>
              <a:t>despede os ricos sem nada.</a:t>
            </a:r>
          </a:p>
          <a:p>
            <a:r>
              <a:rPr lang="pt-BR" i="1" dirty="0"/>
              <a:t>Acolhe Israel, seu servidor,</a:t>
            </a:r>
          </a:p>
          <a:p>
            <a:r>
              <a:rPr lang="pt-BR" i="1" dirty="0"/>
              <a:t>fiel ao seu amor.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8000" b="1" i="1" dirty="0"/>
              <a:t>O Senhor fez em mim maravilhas, Santo é seu nome!</a:t>
            </a:r>
          </a:p>
          <a:p>
            <a:endParaRPr lang="pt-BR" sz="8000" b="1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AD26BF-8B01-2DC0-6EA1-81475FDFCD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55A320D5-DBFB-B0E2-4105-00B122256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 lnSpcReduction="10000"/>
          </a:bodyPr>
          <a:lstStyle/>
          <a:p>
            <a:r>
              <a:rPr lang="pt-BR" i="1" dirty="0"/>
              <a:t>Como havia prometido a nossos pais, em favor de Abraão e de seus filhos para sempre. Glória ao Pai, ao Filho e ao Santo Espírito, desde agora e para sempre, pelos séculos. Amém!</a:t>
            </a:r>
          </a:p>
        </p:txBody>
      </p:sp>
    </p:spTree>
    <p:extLst>
      <p:ext uri="{BB962C8B-B14F-4D97-AF65-F5344CB8AC3E}">
        <p14:creationId xmlns:p14="http://schemas.microsoft.com/office/powerpoint/2010/main" val="119309788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06E5D1-7663-E7EE-8977-67AC183314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D69BF541-8654-370B-0512-D824F9324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sz="8000" b="1" i="1" dirty="0"/>
              <a:t>O Senhor fez em mim maravilhas, Santo é seu nome!</a:t>
            </a:r>
          </a:p>
          <a:p>
            <a:endParaRPr lang="pt-BR" sz="8000" b="1" i="1" dirty="0"/>
          </a:p>
        </p:txBody>
      </p:sp>
    </p:spTree>
    <p:extLst>
      <p:ext uri="{BB962C8B-B14F-4D97-AF65-F5344CB8AC3E}">
        <p14:creationId xmlns:p14="http://schemas.microsoft.com/office/powerpoint/2010/main" val="400840170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dirty="0"/>
              <a:t>O que fizeste agradou ao Senhor! </a:t>
            </a:r>
          </a:p>
          <a:p>
            <a:r>
              <a:rPr lang="pt-BR" b="1" dirty="0"/>
              <a:t>Ave, Maria!</a:t>
            </a:r>
          </a:p>
          <a:p>
            <a:r>
              <a:rPr lang="pt-BR" dirty="0"/>
              <a:t>Bendita sejas por Deus poderoso!</a:t>
            </a:r>
          </a:p>
          <a:p>
            <a:r>
              <a:rPr lang="pt-BR" dirty="0"/>
              <a:t> </a:t>
            </a:r>
            <a:r>
              <a:rPr lang="pt-BR" b="1" dirty="0"/>
              <a:t>Ave, Maria!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Povos da terra, louvai a Maria!</a:t>
            </a:r>
          </a:p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Ave, Maria!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Eternamente aclamai o Seu nome! </a:t>
            </a:r>
          </a:p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Ave, Maria!</a:t>
            </a: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1377</TotalTime>
  <Words>1005</Words>
  <Application>Microsoft Office PowerPoint</Application>
  <PresentationFormat>Apresentação na tela (4:3)</PresentationFormat>
  <Paragraphs>91</Paragraphs>
  <Slides>71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71</vt:i4>
      </vt:variant>
    </vt:vector>
  </HeadingPairs>
  <TitlesOfParts>
    <vt:vector size="79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Solenidade de Santa Maria, Mãe de Deus 01/01/2025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Credo Niceno-Constantinopolitano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Preparação das Oferendas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130</cp:revision>
  <dcterms:created xsi:type="dcterms:W3CDTF">2021-02-27T18:57:26Z</dcterms:created>
  <dcterms:modified xsi:type="dcterms:W3CDTF">2024-12-09T21:22:58Z</dcterms:modified>
</cp:coreProperties>
</file>