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59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521" r:id="rId15"/>
    <p:sldId id="557" r:id="rId16"/>
    <p:sldId id="558" r:id="rId17"/>
    <p:sldId id="271" r:id="rId18"/>
    <p:sldId id="460" r:id="rId19"/>
    <p:sldId id="513" r:id="rId20"/>
    <p:sldId id="503" r:id="rId21"/>
    <p:sldId id="461" r:id="rId22"/>
    <p:sldId id="406" r:id="rId23"/>
    <p:sldId id="572" r:id="rId24"/>
    <p:sldId id="573" r:id="rId25"/>
    <p:sldId id="574" r:id="rId26"/>
    <p:sldId id="575" r:id="rId27"/>
    <p:sldId id="580" r:id="rId28"/>
    <p:sldId id="579" r:id="rId29"/>
    <p:sldId id="578" r:id="rId30"/>
    <p:sldId id="577" r:id="rId31"/>
    <p:sldId id="576" r:id="rId32"/>
    <p:sldId id="581" r:id="rId33"/>
    <p:sldId id="562" r:id="rId34"/>
    <p:sldId id="561" r:id="rId35"/>
    <p:sldId id="330" r:id="rId36"/>
    <p:sldId id="560" r:id="rId37"/>
    <p:sldId id="471" r:id="rId38"/>
    <p:sldId id="470" r:id="rId39"/>
    <p:sldId id="582" r:id="rId40"/>
    <p:sldId id="389" r:id="rId41"/>
    <p:sldId id="339" r:id="rId42"/>
    <p:sldId id="512" r:id="rId43"/>
    <p:sldId id="531" r:id="rId44"/>
    <p:sldId id="524" r:id="rId45"/>
    <p:sldId id="530" r:id="rId46"/>
    <p:sldId id="529" r:id="rId47"/>
    <p:sldId id="528" r:id="rId48"/>
    <p:sldId id="527" r:id="rId49"/>
    <p:sldId id="526" r:id="rId50"/>
    <p:sldId id="525" r:id="rId51"/>
    <p:sldId id="532" r:id="rId52"/>
    <p:sldId id="536" r:id="rId53"/>
    <p:sldId id="535" r:id="rId54"/>
    <p:sldId id="534" r:id="rId55"/>
    <p:sldId id="533" r:id="rId56"/>
    <p:sldId id="538" r:id="rId57"/>
    <p:sldId id="537" r:id="rId58"/>
    <p:sldId id="539" r:id="rId59"/>
    <p:sldId id="543" r:id="rId60"/>
    <p:sldId id="542" r:id="rId61"/>
    <p:sldId id="541" r:id="rId62"/>
    <p:sldId id="540" r:id="rId63"/>
    <p:sldId id="545" r:id="rId64"/>
    <p:sldId id="544" r:id="rId65"/>
    <p:sldId id="554" r:id="rId66"/>
    <p:sldId id="553" r:id="rId67"/>
    <p:sldId id="552" r:id="rId68"/>
    <p:sldId id="551" r:id="rId69"/>
    <p:sldId id="550" r:id="rId70"/>
    <p:sldId id="549" r:id="rId71"/>
    <p:sldId id="555" r:id="rId72"/>
    <p:sldId id="556" r:id="rId73"/>
    <p:sldId id="583" r:id="rId74"/>
    <p:sldId id="584" r:id="rId75"/>
    <p:sldId id="586" r:id="rId76"/>
    <p:sldId id="585" r:id="rId77"/>
    <p:sldId id="353" r:id="rId78"/>
    <p:sldId id="477" r:id="rId79"/>
    <p:sldId id="480" r:id="rId80"/>
    <p:sldId id="481" r:id="rId81"/>
    <p:sldId id="482" r:id="rId82"/>
    <p:sldId id="483" r:id="rId83"/>
    <p:sldId id="484" r:id="rId8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155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84" Type="http://schemas.openxmlformats.org/officeDocument/2006/relationships/slide" Target="slides/slide79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slide" Target="slides/slide72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80" Type="http://schemas.openxmlformats.org/officeDocument/2006/relationships/slide" Target="slides/slide75.xml"/><Relationship Id="rId85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83" Type="http://schemas.openxmlformats.org/officeDocument/2006/relationships/slide" Target="slides/slide78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81" Type="http://schemas.openxmlformats.org/officeDocument/2006/relationships/slide" Target="slides/slide76.xml"/><Relationship Id="rId86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87" Type="http://schemas.openxmlformats.org/officeDocument/2006/relationships/theme" Target="theme/theme1.xml"/><Relationship Id="rId61" Type="http://schemas.openxmlformats.org/officeDocument/2006/relationships/slide" Target="slides/slide56.xml"/><Relationship Id="rId82" Type="http://schemas.openxmlformats.org/officeDocument/2006/relationships/slide" Target="slides/slide7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3997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176044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918629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130158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207404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58006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699105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5071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43795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272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8544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363777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070122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34675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619381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297247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800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776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515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Solenidade da Epifania do Senhor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05/01/2025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Vinde adorar o Mistério de Deus manifestado no meio de nós! Sua glória inunda o mundo inteiro,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8790C8-C38E-7686-ED8E-34A8115F3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92EF5E-802C-4BAE-4E8D-27DDCCF52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vem trazer-nos o amor verdadeiro.</a:t>
            </a:r>
          </a:p>
          <a:p>
            <a:r>
              <a:rPr lang="pt-BR" b="1" i="1" dirty="0"/>
              <a:t>Juntos cantemos a uma só voz: Glória a Deus. Aleluia, aleluia, aleluia!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827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8C9C7F-FFF1-4B42-2F9E-2B81B0AE6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EC1CAF-DA88-D7FF-0C0D-8110522A5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 somos guiados: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homens, mulheres do bem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pela estrela tão radiante que ilumina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nosso caminho. Amém!</a:t>
            </a:r>
          </a:p>
        </p:txBody>
      </p:sp>
    </p:spTree>
    <p:extLst>
      <p:ext uri="{BB962C8B-B14F-4D97-AF65-F5344CB8AC3E}">
        <p14:creationId xmlns:p14="http://schemas.microsoft.com/office/powerpoint/2010/main" val="519555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5643" y="107004"/>
            <a:ext cx="8764621" cy="6517531"/>
          </a:xfrm>
        </p:spPr>
        <p:txBody>
          <a:bodyPr anchor="ctr">
            <a:normAutofit/>
          </a:bodyPr>
          <a:lstStyle/>
          <a:p>
            <a:r>
              <a:rPr lang="pt-BR" sz="7700" b="1" i="1" dirty="0"/>
              <a:t>As nações de toda terra hão de </a:t>
            </a:r>
          </a:p>
          <a:p>
            <a:r>
              <a:rPr lang="pt-BR" sz="7700" b="1" i="1" dirty="0"/>
              <a:t>adorar- vos, ó Senhor!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vimos sua estrela</a:t>
            </a:r>
          </a:p>
          <a:p>
            <a:r>
              <a:rPr lang="pt-BR" i="1" dirty="0"/>
              <a:t>no Oriente</a:t>
            </a:r>
          </a:p>
          <a:p>
            <a:r>
              <a:rPr lang="pt-BR" i="1" dirty="0"/>
              <a:t>E  viemos adorar</a:t>
            </a:r>
          </a:p>
          <a:p>
            <a:r>
              <a:rPr lang="pt-BR" i="1" dirty="0"/>
              <a:t>O Senhor.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EEF38D-F71F-3620-5B59-D47EE9D28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5A162-F3BB-BD94-3753-F13701B4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01525"/>
          </a:xfrm>
        </p:spPr>
        <p:txBody>
          <a:bodyPr>
            <a:normAutofit fontScale="90000"/>
          </a:bodyPr>
          <a:lstStyle/>
          <a:p>
            <a:pPr algn="ctr"/>
            <a:br>
              <a:rPr lang="pt-BR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Credo </a:t>
            </a:r>
            <a:r>
              <a:rPr lang="pt-BR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Niceno</a:t>
            </a:r>
            <a:r>
              <a:rPr lang="pt-BR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-Constantinopolitano</a:t>
            </a:r>
            <a:br>
              <a:rPr lang="pt-BR" b="1" i="0" dirty="0">
                <a:solidFill>
                  <a:srgbClr val="4A87EE"/>
                </a:solidFill>
                <a:effectLst/>
                <a:latin typeface="Arial" panose="020B0604020202020204" pitchFamily="34" charset="0"/>
              </a:rPr>
            </a:b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8FC8597-91C4-464B-4BC8-63918FCAA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262743"/>
            <a:ext cx="8403770" cy="497259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Creio em um só Deus, Pai Todo-Poderoso, criador do céu e da terra, de todas as coisas visíveis e invisíveis. </a:t>
            </a:r>
            <a:endParaRPr lang="pt-B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19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6006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Cristo querido, Filho do pai, </a:t>
            </a:r>
          </a:p>
          <a:p>
            <a:pPr marL="0" indent="0" algn="ctr">
              <a:buNone/>
            </a:pP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dá-nos tua paz!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98083-81D6-4878-F154-1FFFAC2AD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8446C4-65F2-49D8-4585-9D637C49A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444137"/>
            <a:ext cx="7992836" cy="598278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Creio em um só Senhor, Jesus Cristo, Filho Unigênito de Deus, nascido do Pai antes de todos os séculos: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895306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EAEC1E9-A370-826A-99EE-05E50CC6B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Deus de Deus, luz da luz, Deus verdadeiro de Deus verdadeiro, gerado, não criado, consubstancial ao Pai.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76549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B3B42-FF47-872B-DE2B-BC47FCA66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E840940-B0E1-E501-CA01-257E807E3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 ele todas as coisas foram feitas. E por nós, homens, e para nossa salvação, desceu dos céus:</a:t>
            </a:r>
          </a:p>
          <a:p>
            <a:pPr algn="r"/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6411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028A93-4E76-F052-36DD-04E7CCB14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A530EBF2-54B8-3FFB-F4BB-6A1164014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se encarnou pelo Espírito Santo, no seio da Virgem Maria, e se fez homem.</a:t>
            </a:r>
          </a:p>
          <a:p>
            <a:pPr algn="r"/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80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F19196-368F-B515-F7EE-E5471BABD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5B317AED-B7D6-C4BA-9107-C348592B7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360608"/>
            <a:ext cx="8729300" cy="6194737"/>
          </a:xfrm>
        </p:spPr>
        <p:txBody>
          <a:bodyPr>
            <a:no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Também por nós foi crucificado sob Pôncio Pilatos; padeceu e foi sepultado.  Ressuscitou ao terceiro dia, conforme as Escrituras,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80469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F9B7C-246E-CDD9-1A87-B9451FEED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C46D384-D3A1-C981-DA19-62BE07CCE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subiu aos céus, onde está sentado à direita do Pai. E de novo há de vir, em sua glória, para julgar os vivos e os mortos;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11900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A1F2F-B4F0-A05A-88DA-545A42F45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ADB319E-F05F-858C-901C-03A68D004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ea typeface="Calibri" panose="020F0502020204030204" pitchFamily="34" charset="0"/>
              </a:rPr>
              <a:t>e o seu reino não terá fim.  Creio no Espírito Santo, Senhor que dá a vida, e procede do Pai e do Filho; e com o Pai e o Filho é adorado e glorificado: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46430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47146-DDFE-2470-8BB6-6831551AB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B811E5A-2234-2755-3B70-5ECFC89B7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 que falou pelos profetas. Creio na Igreja, una, santa, católica e apostólica. Professo um só batismo para remissão dos pecados.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5983568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73FA9-B486-B99E-3970-D4EA747B8E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2CE6819F-0F4C-6DC8-9973-CD0B089ED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ea typeface="Calibri" panose="020F0502020204030204" pitchFamily="34" charset="0"/>
              </a:rPr>
              <a:t>E espero a ressurreição dos mortos  e a vida do mundo que há de vir.</a:t>
            </a:r>
          </a:p>
          <a:p>
            <a:r>
              <a:rPr lang="pt-BR" b="1" dirty="0">
                <a:effectLst/>
                <a:ea typeface="Calibri" panose="020F0502020204030204" pitchFamily="34" charset="0"/>
              </a:rPr>
              <a:t>  Amém.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77177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0351B1-AD47-A72A-1297-8F4D9B0A8D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2D7840-2014-6317-B82E-B95530E0E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7000" b="1" i="1" dirty="0"/>
          </a:p>
        </p:txBody>
      </p:sp>
    </p:spTree>
    <p:extLst>
      <p:ext uri="{BB962C8B-B14F-4D97-AF65-F5344CB8AC3E}">
        <p14:creationId xmlns:p14="http://schemas.microsoft.com/office/powerpoint/2010/main" val="1655031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A36D81-D0D2-E218-435B-89D2021F1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41B72-4563-D653-C6AA-93F6946CF8E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4FD946-CBEF-D48E-5AB1-2CC540892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000" b="1" i="1" dirty="0"/>
              <a:t>Cristo ouvi-nos! Cristo atendei-nos!</a:t>
            </a:r>
          </a:p>
        </p:txBody>
      </p:sp>
    </p:spTree>
    <p:extLst>
      <p:ext uri="{BB962C8B-B14F-4D97-AF65-F5344CB8AC3E}">
        <p14:creationId xmlns:p14="http://schemas.microsoft.com/office/powerpoint/2010/main" val="39327821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1F6392-71D3-90B2-CC5B-90085940D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FB8BAF-BF3A-AF81-BA91-0A3D049D4BE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CE95E2-18ED-CA6B-0877-EA7FF9462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dirty="0"/>
              <a:t>Nas terras do Oriente,</a:t>
            </a:r>
          </a:p>
          <a:p>
            <a:r>
              <a:rPr lang="pt-BR" dirty="0"/>
              <a:t>Surgiu dos céus uma luz</a:t>
            </a:r>
          </a:p>
          <a:p>
            <a:r>
              <a:rPr lang="pt-BR" dirty="0"/>
              <a:t> Que vem brilhar sobre o mundo,</a:t>
            </a:r>
          </a:p>
          <a:p>
            <a:r>
              <a:rPr lang="pt-BR" dirty="0"/>
              <a:t>E para Deus nos conduz.</a:t>
            </a:r>
          </a:p>
        </p:txBody>
      </p:sp>
    </p:spTree>
    <p:extLst>
      <p:ext uri="{BB962C8B-B14F-4D97-AF65-F5344CB8AC3E}">
        <p14:creationId xmlns:p14="http://schemas.microsoft.com/office/powerpoint/2010/main" val="13673652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dirty="0"/>
              <a:t>Nasceu Jesus Salvador:</a:t>
            </a:r>
          </a:p>
          <a:p>
            <a:r>
              <a:rPr lang="pt-BR" b="1" dirty="0"/>
              <a:t>Aleluia, Aleluia!</a:t>
            </a:r>
          </a:p>
          <a:p>
            <a:r>
              <a:rPr lang="pt-BR" b="1" dirty="0"/>
              <a:t>É Ele o Cristo Senhor:</a:t>
            </a:r>
          </a:p>
          <a:p>
            <a:r>
              <a:rPr lang="pt-BR" b="1" dirty="0"/>
              <a:t>Aleluia, Aleluia!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Nasceu-nos hoje um Menino, Um Filho que nos foi dado. É grande e tão pequenino, Deus forte é Ele chamado. 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18742-D3EC-11C7-44A8-51BD38BE66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03AC30-3B91-711F-2C36-298C545BF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Nasceu Jesus Salvador:</a:t>
            </a:r>
          </a:p>
          <a:p>
            <a:r>
              <a:rPr lang="pt-BR" b="1" dirty="0"/>
              <a:t>Aleluia, Aleluia!</a:t>
            </a:r>
          </a:p>
          <a:p>
            <a:r>
              <a:rPr lang="pt-BR" b="1" dirty="0"/>
              <a:t>É Ele o Cristo Senhor:</a:t>
            </a:r>
          </a:p>
          <a:p>
            <a:r>
              <a:rPr lang="pt-BR" b="1" dirty="0"/>
              <a:t>Aleluia, Aleluia!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41554743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Autofit/>
          </a:bodyPr>
          <a:lstStyle/>
          <a:p>
            <a:r>
              <a:rPr lang="pt-BR" b="1" i="1" dirty="0"/>
              <a:t>Vinde adorar o Mistério de Deus manifestado no meio de nós! Sua glória inunda o mundo inteiro,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Abençoai nossa oferenda, ó Senhor!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8800" b="1" i="1" dirty="0"/>
              <a:t>Lembrai- vos, ó Pai dos vossos filhos!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Em comunhão com vossos Santos vos louvamos!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8800" b="1" i="1" dirty="0"/>
              <a:t>Salvador do mundo, salvai-nos, vós que nos libertastes pela cruz e ressurreição.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6000" b="1" i="1" dirty="0"/>
              <a:t>vem trazer-nos o amor verdadeiro.</a:t>
            </a:r>
          </a:p>
          <a:p>
            <a:r>
              <a:rPr lang="pt-BR" sz="6000" b="1" i="1" dirty="0"/>
              <a:t>Juntos cantemos a uma só voz: Glória a Deus. Aleluia, aleluia, aleluia!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Espirito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30363346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362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Amém!</a:t>
            </a:r>
          </a:p>
        </p:txBody>
      </p:sp>
    </p:spTree>
    <p:extLst>
      <p:ext uri="{BB962C8B-B14F-4D97-AF65-F5344CB8AC3E}">
        <p14:creationId xmlns:p14="http://schemas.microsoft.com/office/powerpoint/2010/main" val="127593123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1019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Hoje o Filho de Deus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mundo se revelou.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Aos povos do mundo inteiro ilumina.</a:t>
            </a:r>
          </a:p>
          <a:p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vinde adorar o Senhor!</a:t>
            </a: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Vimos a sua estrela no Oriente,</a:t>
            </a:r>
          </a:p>
          <a:p>
            <a:r>
              <a:rPr lang="pt-BR" sz="6600" b="1" i="1" dirty="0"/>
              <a:t>e viemos com presentes adorar o Senhor.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Por que os povos agitados se revoltam;</a:t>
            </a:r>
          </a:p>
          <a:p>
            <a:r>
              <a:rPr lang="pt-BR" sz="6600" i="1" dirty="0"/>
              <a:t>por que tramam as nações projetos vãos?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Vimos a sua estrela no Oriente,</a:t>
            </a:r>
          </a:p>
          <a:p>
            <a:r>
              <a:rPr lang="pt-BR" sz="6600" b="1" i="1" dirty="0"/>
              <a:t>e viemos com presentes adorar o Senhor.</a:t>
            </a:r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Por que os reis de toda a terra se reúnem</a:t>
            </a:r>
          </a:p>
          <a:p>
            <a:r>
              <a:rPr lang="pt-BR" sz="6600" i="1" dirty="0"/>
              <a:t>contra o Deus onipotente e seu Ungido?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/>
              <a:t>Vimos a sua estrela no Oriente,</a:t>
            </a:r>
          </a:p>
          <a:p>
            <a:r>
              <a:rPr lang="pt-BR" sz="6600" b="1" i="1"/>
              <a:t>e viemos com presentes adorar o Senhor.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Ri-se deles o que mora lá nos céus;</a:t>
            </a:r>
          </a:p>
          <a:p>
            <a:r>
              <a:rPr lang="pt-BR" sz="6600" i="1" dirty="0"/>
              <a:t>zomba deles o Senhor onipotente.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/>
              <a:t>Vimos a sua estrela no Oriente,</a:t>
            </a:r>
          </a:p>
          <a:p>
            <a:r>
              <a:rPr lang="pt-BR" sz="6600" b="1" i="1" dirty="0"/>
              <a:t>e viemos com presentes adorar o Senhor.</a:t>
            </a:r>
          </a:p>
          <a:p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"Fui eu mesmo que escolhi este meu Rei</a:t>
            </a:r>
          </a:p>
          <a:p>
            <a:r>
              <a:rPr lang="pt-BR" sz="6600" i="1" dirty="0"/>
              <a:t>e em Sião, meu monte santo, o consagrei!"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/>
              <a:t>Vimos a sua estrela no Oriente,</a:t>
            </a:r>
          </a:p>
          <a:p>
            <a:r>
              <a:rPr lang="pt-BR" sz="6600" b="1" i="1" dirty="0"/>
              <a:t>e viemos com presentes adorar o Senhor.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310EE4-E65B-53F3-A6FE-04CF4AD3F7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3769E747-8A4E-0C63-C66F-7591E9F27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E agora, poderosos, entendei;</a:t>
            </a:r>
          </a:p>
          <a:p>
            <a:r>
              <a:rPr lang="pt-BR" sz="6600" i="1" dirty="0"/>
              <a:t>soberanos, aprendei esta lição:</a:t>
            </a:r>
          </a:p>
        </p:txBody>
      </p:sp>
    </p:spTree>
    <p:extLst>
      <p:ext uri="{BB962C8B-B14F-4D97-AF65-F5344CB8AC3E}">
        <p14:creationId xmlns:p14="http://schemas.microsoft.com/office/powerpoint/2010/main" val="2120358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Vinde adorar o Mistério de Deus manifestado no meio de nós! Sua glória inunda o mundo inteiro,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2C108F-B5A4-3D34-8E63-F8B78D3AE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691CED42-658B-B50B-F504-8F5F32BE2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/>
              <a:t>Vimos a sua estrela no Oriente,</a:t>
            </a:r>
          </a:p>
          <a:p>
            <a:r>
              <a:rPr lang="pt-BR" sz="6600" b="1" i="1" dirty="0"/>
              <a:t>e viemos com presentes adorar o Senhor.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71080309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DA03FB-D5F1-A063-12EF-EEABC8A88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A7B32526-80B9-8410-136D-7DA3832DC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i="1" dirty="0"/>
              <a:t>Com temor servi a Deus, rendei-lhe glória</a:t>
            </a:r>
          </a:p>
          <a:p>
            <a:r>
              <a:rPr lang="pt-BR" sz="6600" i="1" dirty="0"/>
              <a:t>e prestai-lhe homenagem com respeito!</a:t>
            </a:r>
          </a:p>
        </p:txBody>
      </p:sp>
    </p:spTree>
    <p:extLst>
      <p:ext uri="{BB962C8B-B14F-4D97-AF65-F5344CB8AC3E}">
        <p14:creationId xmlns:p14="http://schemas.microsoft.com/office/powerpoint/2010/main" val="353456454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3652A-FD99-B33B-B7C6-AF8C04EC5B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1D5A51CD-FEA2-DE55-C23B-BABACF83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/>
              <a:t>Vimos a sua estrela no Oriente,</a:t>
            </a:r>
          </a:p>
          <a:p>
            <a:r>
              <a:rPr lang="pt-BR" sz="6600" b="1" i="1" dirty="0"/>
              <a:t>e viemos com presentes adorar o Senhor.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6897809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/>
              <a:t>vem trazer-nos o amor verdadeiro.</a:t>
            </a:r>
          </a:p>
          <a:p>
            <a:r>
              <a:rPr lang="pt-BR" b="1" i="1" dirty="0"/>
              <a:t>Juntos cantemos a uma só voz: Glória a Deus. Aleluia, aleluia, aleluia!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Hoje as trevas se foram</a:t>
            </a:r>
          </a:p>
          <a:p>
            <a:r>
              <a:rPr lang="pt-BR" i="1" dirty="0"/>
              <a:t>e a luz resplende, então.</a:t>
            </a:r>
          </a:p>
          <a:p>
            <a:r>
              <a:rPr lang="pt-BR" i="1" dirty="0"/>
              <a:t>A humanidade seguindo o exemplo dos magos</a:t>
            </a:r>
          </a:p>
          <a:p>
            <a:r>
              <a:rPr lang="pt-BR" i="1" dirty="0"/>
              <a:t>caminha seguindo o Clarão.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1412</TotalTime>
  <Words>1015</Words>
  <Application>Microsoft Office PowerPoint</Application>
  <PresentationFormat>Apresentação na tela (4:3)</PresentationFormat>
  <Paragraphs>113</Paragraphs>
  <Slides>79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79</vt:i4>
      </vt:variant>
    </vt:vector>
  </HeadingPairs>
  <TitlesOfParts>
    <vt:vector size="90" baseType="lpstr">
      <vt:lpstr>Arial</vt:lpstr>
      <vt:lpstr>Calibri</vt:lpstr>
      <vt:lpstr>Calibri Light</vt:lpstr>
      <vt:lpstr>Century Gothic</vt:lpstr>
      <vt:lpstr>Times New Roman</vt:lpstr>
      <vt:lpstr>Wingdings 3</vt:lpstr>
      <vt:lpstr>Tema do Office</vt:lpstr>
      <vt:lpstr>Office Theme</vt:lpstr>
      <vt:lpstr>1_Tema do Office</vt:lpstr>
      <vt:lpstr>2_Tema do Office</vt:lpstr>
      <vt:lpstr>Cacho</vt:lpstr>
      <vt:lpstr>Solenidade da Epifania do Senhor 05/01/2025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Credo Niceno-Constantinopolitano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130</cp:revision>
  <dcterms:created xsi:type="dcterms:W3CDTF">2021-02-27T18:57:26Z</dcterms:created>
  <dcterms:modified xsi:type="dcterms:W3CDTF">2024-12-09T22:54:59Z</dcterms:modified>
</cp:coreProperties>
</file>