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94" r:id="rId4"/>
    <p:sldMasterId id="2147483811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561" r:id="rId17"/>
    <p:sldId id="460" r:id="rId18"/>
    <p:sldId id="560" r:id="rId19"/>
    <p:sldId id="559" r:id="rId20"/>
    <p:sldId id="558" r:id="rId21"/>
    <p:sldId id="563" r:id="rId22"/>
    <p:sldId id="562" r:id="rId23"/>
    <p:sldId id="564" r:id="rId24"/>
    <p:sldId id="557" r:id="rId25"/>
    <p:sldId id="513" r:id="rId26"/>
    <p:sldId id="503" r:id="rId27"/>
    <p:sldId id="461" r:id="rId28"/>
    <p:sldId id="406" r:id="rId29"/>
    <p:sldId id="413" r:id="rId30"/>
    <p:sldId id="330" r:id="rId31"/>
    <p:sldId id="332" r:id="rId32"/>
    <p:sldId id="471" r:id="rId33"/>
    <p:sldId id="470" r:id="rId34"/>
    <p:sldId id="565" r:id="rId35"/>
    <p:sldId id="566" r:id="rId36"/>
    <p:sldId id="567" r:id="rId37"/>
    <p:sldId id="568" r:id="rId38"/>
    <p:sldId id="389" r:id="rId39"/>
    <p:sldId id="339" r:id="rId40"/>
    <p:sldId id="512" r:id="rId41"/>
    <p:sldId id="531" r:id="rId42"/>
    <p:sldId id="524" r:id="rId43"/>
    <p:sldId id="530" r:id="rId44"/>
    <p:sldId id="529" r:id="rId45"/>
    <p:sldId id="528" r:id="rId46"/>
    <p:sldId id="527" r:id="rId47"/>
    <p:sldId id="526" r:id="rId48"/>
    <p:sldId id="525" r:id="rId49"/>
    <p:sldId id="532" r:id="rId50"/>
    <p:sldId id="536" r:id="rId51"/>
    <p:sldId id="535" r:id="rId52"/>
    <p:sldId id="534" r:id="rId53"/>
    <p:sldId id="533" r:id="rId54"/>
    <p:sldId id="538" r:id="rId55"/>
    <p:sldId id="537" r:id="rId56"/>
    <p:sldId id="539" r:id="rId57"/>
    <p:sldId id="545" r:id="rId58"/>
    <p:sldId id="544" r:id="rId59"/>
    <p:sldId id="554" r:id="rId60"/>
    <p:sldId id="553" r:id="rId61"/>
    <p:sldId id="552" r:id="rId62"/>
    <p:sldId id="551" r:id="rId63"/>
    <p:sldId id="550" r:id="rId64"/>
    <p:sldId id="549" r:id="rId65"/>
    <p:sldId id="555" r:id="rId66"/>
    <p:sldId id="556" r:id="rId67"/>
    <p:sldId id="569" r:id="rId68"/>
    <p:sldId id="571" r:id="rId69"/>
    <p:sldId id="572" r:id="rId70"/>
    <p:sldId id="573" r:id="rId71"/>
    <p:sldId id="353" r:id="rId72"/>
    <p:sldId id="477" r:id="rId73"/>
    <p:sldId id="480" r:id="rId74"/>
    <p:sldId id="481" r:id="rId75"/>
    <p:sldId id="482" r:id="rId76"/>
    <p:sldId id="483" r:id="rId77"/>
    <p:sldId id="484" r:id="rId7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82" Type="http://schemas.openxmlformats.org/officeDocument/2006/relationships/tableStyles" Target="tableStyle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24050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006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23841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8630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98446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8426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62897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39086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04727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2543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44020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90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77184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8789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54160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1556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9305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91455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22738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25823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90366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07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6005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3619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5624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89194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17396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721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57537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1816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6767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2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2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  <p:sldLayoutId id="214748379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72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838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826" r:id="rId15"/>
    <p:sldLayoutId id="21474838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Batismo do Senhor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12/01/2025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Jesus Cristo ontem e hoje, e por toda eternidade, e por toda eternidade!</a:t>
            </a:r>
          </a:p>
          <a:p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098945-036C-ADF2-6F89-2111D1465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A5F9B-5A7C-3499-26CC-F9C0E5EA3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2689"/>
            <a:ext cx="7886700" cy="484427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Canto para Aspersão da Agua</a:t>
            </a:r>
            <a:endParaRPr lang="pt-BR" sz="8800" b="1" dirty="0"/>
          </a:p>
        </p:txBody>
      </p:sp>
    </p:spTree>
    <p:extLst>
      <p:ext uri="{BB962C8B-B14F-4D97-AF65-F5344CB8AC3E}">
        <p14:creationId xmlns:p14="http://schemas.microsoft.com/office/powerpoint/2010/main" val="187092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Nas águas do Jordão mergulhados,</a:t>
            </a:r>
          </a:p>
          <a:p>
            <a:r>
              <a:rPr lang="pt-BR" sz="6600" b="1" i="1"/>
              <a:t>Fomos batizados no Espírito Santo.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40EC0-6806-F82B-AAB8-B1F54F8D6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A4C290-3E85-935B-4759-9798AAD02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i="1" dirty="0"/>
              <a:t>Eis a voz do Senhor sobre as águas,</a:t>
            </a:r>
          </a:p>
          <a:p>
            <a:r>
              <a:rPr lang="pt-BR" sz="6600" i="1" dirty="0"/>
              <a:t>Sua voz sobre as águas imensas!</a:t>
            </a:r>
          </a:p>
        </p:txBody>
      </p:sp>
    </p:spTree>
    <p:extLst>
      <p:ext uri="{BB962C8B-B14F-4D97-AF65-F5344CB8AC3E}">
        <p14:creationId xmlns:p14="http://schemas.microsoft.com/office/powerpoint/2010/main" val="1933630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87915-50E9-F231-5D25-7F1ABE1FA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E42D4D-CDBC-1FAC-8594-5C9332C93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Nas águas do Jordão mergulhados,</a:t>
            </a:r>
          </a:p>
          <a:p>
            <a:r>
              <a:rPr lang="pt-BR" sz="6600" b="1" i="1"/>
              <a:t>Fomos batizados no Espírito Santo.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198992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2F79F-95CF-AC7C-2D9A-3C6A5A685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38BA80-07CB-267E-44CF-69C80DAB4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i="1" dirty="0"/>
              <a:t>Que o Senhor fortaleça o seu povo,</a:t>
            </a:r>
          </a:p>
          <a:p>
            <a:r>
              <a:rPr lang="pt-BR" sz="6600" i="1" dirty="0"/>
              <a:t>E abençoe com a paz o seu povo!</a:t>
            </a:r>
          </a:p>
        </p:txBody>
      </p:sp>
    </p:spTree>
    <p:extLst>
      <p:ext uri="{BB962C8B-B14F-4D97-AF65-F5344CB8AC3E}">
        <p14:creationId xmlns:p14="http://schemas.microsoft.com/office/powerpoint/2010/main" val="990983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6AFBA-4B64-7A11-9849-797F4C116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32B9B-316E-691A-2F29-2D20508AE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Nas águas do Jordão mergulhados,</a:t>
            </a:r>
          </a:p>
          <a:p>
            <a:r>
              <a:rPr lang="pt-BR" sz="6600" b="1" i="1"/>
              <a:t>Fomos batizados no Espírito Santo.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60233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110747-B4EA-E948-61B0-581CA676E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4FBD62-F28B-1749-2233-6DA2A3BE1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i="1" dirty="0"/>
              <a:t>Glória ao Pai e ao Filho e ao Santo Espírito, Como era no princípio, agora e sempre.</a:t>
            </a:r>
          </a:p>
        </p:txBody>
      </p:sp>
    </p:spTree>
    <p:extLst>
      <p:ext uri="{BB962C8B-B14F-4D97-AF65-F5344CB8AC3E}">
        <p14:creationId xmlns:p14="http://schemas.microsoft.com/office/powerpoint/2010/main" val="3621600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CC8CF-D1D3-A69B-26E0-32AE08ACF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C33BA1-19A8-CE81-6C35-9C8460086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130287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querido, filho do Pai,</a:t>
            </a:r>
          </a:p>
          <a:p>
            <a:pPr marL="0" indent="0" algn="ctr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dá-nos tua paz!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33B75-297D-6403-3FA8-F3037053B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F787-5846-9CF7-19E5-411E1197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93163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Que o Senhor abençoe com a paz o seu povo!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Abriram-se os céus e fez se ouvir a voz do pai: Eis meu filho muito amado; escutai-o, todos vós!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Abençoai,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dirty="0"/>
              <a:t>Sabes, Senhor, o que temos é tão pouco pra dar mas este pouco nós queremos com os irmãos compartilhar!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Queremos nesta hora diante dos irmãos</a:t>
            </a:r>
          </a:p>
          <a:p>
            <a:r>
              <a:rPr lang="pt-BR" dirty="0"/>
              <a:t>comprometer com a vida buscando a união.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2C1E0-CB08-4305-E877-27F83A435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D3B651-AA4B-F334-0BEB-AA1C00F8C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Sabemos que é difícil os bens compartilhar</a:t>
            </a:r>
          </a:p>
          <a:p>
            <a:r>
              <a:rPr lang="pt-BR" dirty="0"/>
              <a:t>mas com a tua graça, Senhor, queremos dar.</a:t>
            </a:r>
          </a:p>
        </p:txBody>
      </p:sp>
    </p:spTree>
    <p:extLst>
      <p:ext uri="{BB962C8B-B14F-4D97-AF65-F5344CB8AC3E}">
        <p14:creationId xmlns:p14="http://schemas.microsoft.com/office/powerpoint/2010/main" val="2836571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5C5E4-AD58-D9D7-2E68-65337E436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0FDBFF-E67D-1E06-6EC6-1F95907A1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729052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FCA17-4E67-95AC-5271-9E9550453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D33E1D-F727-A6F0-8ECD-BDFE4B17E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Olhando teu exemplo, Senhor, vamos seguir,</a:t>
            </a:r>
          </a:p>
          <a:p>
            <a:r>
              <a:rPr lang="pt-BR" dirty="0"/>
              <a:t>fazendo o bem a todos,</a:t>
            </a:r>
          </a:p>
          <a:p>
            <a:r>
              <a:rPr lang="pt-BR" dirty="0"/>
              <a:t>sem nada exigir!</a:t>
            </a:r>
          </a:p>
        </p:txBody>
      </p:sp>
    </p:spTree>
    <p:extLst>
      <p:ext uri="{BB962C8B-B14F-4D97-AF65-F5344CB8AC3E}">
        <p14:creationId xmlns:p14="http://schemas.microsoft.com/office/powerpoint/2010/main" val="24342824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45D5C-DA23-8EF5-56F3-35D5F10D5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5AD1C7-CEB0-6B47-37A7-19F7AF117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76818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sz="6600" b="1" i="1" dirty="0"/>
              <a:t>Jesus Cristo ontem e hoje, e por toda eternidade, e por toda eternidade!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116732"/>
            <a:ext cx="8698171" cy="6438613"/>
          </a:xfrm>
        </p:spPr>
        <p:txBody>
          <a:bodyPr>
            <a:noAutofit/>
          </a:bodyPr>
          <a:lstStyle/>
          <a:p>
            <a:r>
              <a:rPr lang="pt-BR" sz="7500" b="1" i="1" dirty="0"/>
              <a:t>Anunciamos, Senhor a vossa morte e proclamamos a vossa ressurreição,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 err="1"/>
              <a:t>Aceitai-ó</a:t>
            </a:r>
            <a:r>
              <a:rPr lang="pt-BR" sz="8800" b="1" i="1" dirty="0"/>
              <a:t>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19" y="352696"/>
            <a:ext cx="8686800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Dai ao Rei vossos poderes, Senhor Deus, vossa justiça ao descendente da realeza.</a:t>
            </a:r>
          </a:p>
          <a:p>
            <a:r>
              <a:rPr lang="pt-BR" i="1" dirty="0"/>
              <a:t>Com justiça ele governe o vosso povo, com equidade ele julgue os vossos pobres.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Transborda um poema do meu coração:</a:t>
            </a:r>
          </a:p>
          <a:p>
            <a:r>
              <a:rPr lang="pt-BR" sz="6600" i="1" dirty="0"/>
              <a:t>vou cantar-vos, ó Rei, esta minha canção.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Sois tão belo, o mais belo entre os filhos dos homens!</a:t>
            </a:r>
          </a:p>
          <a:p>
            <a:r>
              <a:rPr lang="pt-BR" sz="6600" i="1" dirty="0"/>
              <a:t>Porque Deus, para sempre, vos deu sua bênção.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/>
              <a:t>"Então, da nuvem luminosa dizia uma voz:</a:t>
            </a:r>
          </a:p>
          <a:p>
            <a:r>
              <a:rPr lang="pt-BR" sz="6600" b="1" i="1"/>
              <a:t>"Este é meu Filho amado, escutem sempre o que ele diz!"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Levai vossa espada de glória no flanco,</a:t>
            </a:r>
          </a:p>
          <a:p>
            <a:r>
              <a:rPr lang="pt-BR" sz="6600" i="1" dirty="0"/>
              <a:t>herói valoroso, no vosso esplendor;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Jesus Cristo ontem e hoje, e por toda eternidade, e por toda eternidade!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Saí para a luta no carro de guerra,</a:t>
            </a:r>
          </a:p>
          <a:p>
            <a:r>
              <a:rPr lang="pt-BR" sz="6600" i="1" dirty="0"/>
              <a:t>em defesa da fé, da justiça e verdade!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4A15D-A5EF-D1DD-546B-484279A45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1B67DDC-B760-6437-9429-D771F4CD7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Vosso trono, ó Deus, é eterno, sem fim;</a:t>
            </a:r>
          </a:p>
          <a:p>
            <a:r>
              <a:rPr lang="pt-BR" sz="6600" i="1" dirty="0"/>
              <a:t>vosso cetro real é sinal de justiça.</a:t>
            </a:r>
          </a:p>
        </p:txBody>
      </p:sp>
    </p:spTree>
    <p:extLst>
      <p:ext uri="{BB962C8B-B14F-4D97-AF65-F5344CB8AC3E}">
        <p14:creationId xmlns:p14="http://schemas.microsoft.com/office/powerpoint/2010/main" val="39494508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F2302-0F9E-F8B3-6FB5-DEFF0C38C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1464390-CEA5-5D45-E093-499F724D2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15135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C8539-A10C-4AA2-33DF-85EE96CC1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ED3010D-1A91-AAA2-8003-5B5FC622F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Vós amais a justiça e odiais a maldade;</a:t>
            </a:r>
          </a:p>
          <a:p>
            <a:r>
              <a:rPr lang="pt-BR" sz="6600" i="1" dirty="0"/>
              <a:t>é por isso que Deus vos ungiu com seu óleo.</a:t>
            </a:r>
          </a:p>
        </p:txBody>
      </p:sp>
    </p:spTree>
    <p:extLst>
      <p:ext uri="{BB962C8B-B14F-4D97-AF65-F5344CB8AC3E}">
        <p14:creationId xmlns:p14="http://schemas.microsoft.com/office/powerpoint/2010/main" val="5495209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992EA-6B7F-2B91-1B8A-51BB8AA6C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A70F65B-9AEE-971A-AA63-2203F4C73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"Então, da nuvem luminosa dizia uma voz:</a:t>
            </a:r>
          </a:p>
          <a:p>
            <a:r>
              <a:rPr lang="pt-BR" sz="6600" b="1" i="1" dirty="0"/>
              <a:t>"Este é meu Filho amado, escutem sempre o que ele diz!"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9200997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92" y="39160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Libertará o indigente que suplica e o povo ao qual ninguém quer ajudar.</a:t>
            </a:r>
          </a:p>
          <a:p>
            <a:r>
              <a:rPr lang="pt-BR" i="1" dirty="0"/>
              <a:t>Todos os povos serão nele abençoados, todas as gentes cantarão o seu louvor!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Jesus Cristo ontem e hoje, e por toda eternidade, e por toda eternidade!</a:t>
            </a:r>
          </a:p>
          <a:p>
            <a:endParaRPr lang="pt-BR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Glória ao Pai e ao Filho e ao Santo Espírito. Como era no princípio agora e sempre.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930</Words>
  <Application>Microsoft Office PowerPoint</Application>
  <PresentationFormat>Apresentação na tela (4:3)</PresentationFormat>
  <Paragraphs>90</Paragraphs>
  <Slides>73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73</vt:i4>
      </vt:variant>
    </vt:vector>
  </HeadingPairs>
  <TitlesOfParts>
    <vt:vector size="85" baseType="lpstr">
      <vt:lpstr>Arial</vt:lpstr>
      <vt:lpstr>Calibri</vt:lpstr>
      <vt:lpstr>Calibri Light</vt:lpstr>
      <vt:lpstr>Century Gothic</vt:lpstr>
      <vt:lpstr>Times New Roman</vt:lpstr>
      <vt:lpstr>Trebuchet MS</vt:lpstr>
      <vt:lpstr>Wingdings 3</vt:lpstr>
      <vt:lpstr>Tema do Office</vt:lpstr>
      <vt:lpstr>Office Theme</vt:lpstr>
      <vt:lpstr>1_Tema do Office</vt:lpstr>
      <vt:lpstr>1_Facetado</vt:lpstr>
      <vt:lpstr>Cacho</vt:lpstr>
      <vt:lpstr>Batismo do Senhor 12/01/2025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2024-12-19T21:30:34Z</dcterms:modified>
</cp:coreProperties>
</file>