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76" r:id="rId5"/>
  </p:sldMasterIdLst>
  <p:sldIdLst>
    <p:sldId id="258" r:id="rId6"/>
    <p:sldId id="514" r:id="rId7"/>
    <p:sldId id="260" r:id="rId8"/>
    <p:sldId id="563" r:id="rId9"/>
    <p:sldId id="562" r:id="rId10"/>
    <p:sldId id="265" r:id="rId11"/>
    <p:sldId id="262" r:id="rId12"/>
    <p:sldId id="494" r:id="rId13"/>
    <p:sldId id="515" r:id="rId14"/>
    <p:sldId id="517" r:id="rId15"/>
    <p:sldId id="520" r:id="rId16"/>
    <p:sldId id="521" r:id="rId17"/>
    <p:sldId id="557" r:id="rId18"/>
    <p:sldId id="558" r:id="rId19"/>
    <p:sldId id="559" r:id="rId20"/>
    <p:sldId id="560" r:id="rId21"/>
    <p:sldId id="271" r:id="rId22"/>
    <p:sldId id="460" r:id="rId23"/>
    <p:sldId id="513" r:id="rId24"/>
    <p:sldId id="503" r:id="rId25"/>
    <p:sldId id="461" r:id="rId26"/>
    <p:sldId id="406" r:id="rId27"/>
    <p:sldId id="413" r:id="rId28"/>
    <p:sldId id="330" r:id="rId29"/>
    <p:sldId id="332" r:id="rId30"/>
    <p:sldId id="471" r:id="rId31"/>
    <p:sldId id="470" r:id="rId32"/>
    <p:sldId id="564" r:id="rId33"/>
    <p:sldId id="566" r:id="rId34"/>
    <p:sldId id="567" r:id="rId35"/>
    <p:sldId id="565" r:id="rId36"/>
    <p:sldId id="389" r:id="rId37"/>
    <p:sldId id="339" r:id="rId38"/>
    <p:sldId id="512" r:id="rId39"/>
    <p:sldId id="531" r:id="rId40"/>
    <p:sldId id="524" r:id="rId41"/>
    <p:sldId id="530" r:id="rId42"/>
    <p:sldId id="529" r:id="rId43"/>
    <p:sldId id="528" r:id="rId44"/>
    <p:sldId id="527" r:id="rId45"/>
    <p:sldId id="526" r:id="rId46"/>
    <p:sldId id="525" r:id="rId47"/>
    <p:sldId id="532" r:id="rId48"/>
    <p:sldId id="536" r:id="rId49"/>
    <p:sldId id="535" r:id="rId50"/>
    <p:sldId id="534" r:id="rId51"/>
    <p:sldId id="533" r:id="rId52"/>
    <p:sldId id="538" r:id="rId53"/>
    <p:sldId id="537" r:id="rId54"/>
    <p:sldId id="539" r:id="rId55"/>
    <p:sldId id="545" r:id="rId56"/>
    <p:sldId id="544" r:id="rId57"/>
    <p:sldId id="554" r:id="rId58"/>
    <p:sldId id="553" r:id="rId59"/>
    <p:sldId id="552" r:id="rId60"/>
    <p:sldId id="551" r:id="rId61"/>
    <p:sldId id="550" r:id="rId62"/>
    <p:sldId id="549" r:id="rId63"/>
    <p:sldId id="555" r:id="rId64"/>
    <p:sldId id="556" r:id="rId65"/>
    <p:sldId id="353" r:id="rId66"/>
    <p:sldId id="477" r:id="rId67"/>
    <p:sldId id="480" r:id="rId68"/>
    <p:sldId id="481" r:id="rId69"/>
    <p:sldId id="482" r:id="rId70"/>
    <p:sldId id="483" r:id="rId71"/>
    <p:sldId id="484" r:id="rId7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9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slide" Target="slides/slide61.xml"/><Relationship Id="rId7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tableStyles" Target="tableStyles.xml"/><Relationship Id="rId7" Type="http://schemas.openxmlformats.org/officeDocument/2006/relationships/slide" Target="slides/slide2.xml"/><Relationship Id="rId71" Type="http://schemas.openxmlformats.org/officeDocument/2006/relationships/slide" Target="slides/slide6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26565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458453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314076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575884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752693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324573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565217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431639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013413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591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55450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32415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54339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059738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435374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0519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838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3000">
              <a:srgbClr val="FFFF0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do Senhor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02/02/2025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i="1" dirty="0"/>
          </a:p>
          <a:p>
            <a:r>
              <a:rPr lang="pt-BR" b="1" i="1" dirty="0"/>
              <a:t>Luz radiante, luz de alegria,</a:t>
            </a:r>
          </a:p>
          <a:p>
            <a:r>
              <a:rPr lang="pt-BR" b="1" i="1" dirty="0"/>
              <a:t>luz da glória, Cristo Jesus!</a:t>
            </a:r>
          </a:p>
          <a:p>
            <a:r>
              <a:rPr lang="pt-BR" b="1" i="1" dirty="0"/>
              <a:t>Luz da glória, Cristo Jesus!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Tu mereces o canto mais puro,</a:t>
            </a:r>
          </a:p>
          <a:p>
            <a:r>
              <a:rPr lang="pt-BR" sz="6600" i="1" dirty="0"/>
              <a:t>ó Senhor, da vida és a luz!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sz="6600" b="1" i="1" dirty="0"/>
          </a:p>
          <a:p>
            <a:r>
              <a:rPr lang="pt-BR" sz="6600" b="1" i="1" dirty="0"/>
              <a:t>Luz radiante, luz de alegria,</a:t>
            </a:r>
          </a:p>
          <a:p>
            <a:r>
              <a:rPr lang="pt-BR" sz="6600" b="1" i="1" dirty="0"/>
              <a:t>luz da glória, Cristo Jesus!</a:t>
            </a:r>
          </a:p>
          <a:p>
            <a:r>
              <a:rPr lang="pt-BR" sz="6600" b="1" i="1" dirty="0"/>
              <a:t>Luz da glória, Cristo Jesus!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F14E7-99D8-5A75-F4D1-30E5ED8917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64C199-AEDB-99E0-1419-609F68CBC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Tua glória, ó Filho de Deus,</a:t>
            </a:r>
          </a:p>
          <a:p>
            <a:r>
              <a:rPr lang="pt-B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universo todo seduz!</a:t>
            </a:r>
          </a:p>
        </p:txBody>
      </p:sp>
    </p:spTree>
    <p:extLst>
      <p:ext uri="{BB962C8B-B14F-4D97-AF65-F5344CB8AC3E}">
        <p14:creationId xmlns:p14="http://schemas.microsoft.com/office/powerpoint/2010/main" val="2879053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CCE3B0-36E2-A88F-73CC-F2F4F779E7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F6296E-C6BE-D56B-E178-A7CBB9E10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545055" cy="6291295"/>
          </a:xfrm>
        </p:spPr>
        <p:txBody>
          <a:bodyPr anchor="ctr">
            <a:noAutofit/>
          </a:bodyPr>
          <a:lstStyle/>
          <a:p>
            <a:endParaRPr lang="pt-BR" sz="6600" b="1" i="1" dirty="0"/>
          </a:p>
          <a:p>
            <a:r>
              <a:rPr lang="pt-BR" sz="6600" b="1" i="1" dirty="0"/>
              <a:t>Luz radiante, luz de alegria,</a:t>
            </a:r>
          </a:p>
          <a:p>
            <a:r>
              <a:rPr lang="pt-BR" sz="6600" b="1" i="1" dirty="0"/>
              <a:t>luz da glória, Cristo Jesus!</a:t>
            </a:r>
          </a:p>
          <a:p>
            <a:r>
              <a:rPr lang="pt-BR" sz="6600" b="1" i="1" dirty="0"/>
              <a:t>Luz da glória, Cristo Jesus!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28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868662-70AD-8576-7787-5EAAA8A3DA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CB2551-1C24-E3F4-43A4-7F73816DD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545055" cy="6291295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Cante o céu, cante a terra e os mares,</a:t>
            </a:r>
          </a:p>
          <a:p>
            <a:r>
              <a:rPr lang="pt-BR" sz="6600" i="1" dirty="0"/>
              <a:t>a vitória, a glória da cruz!</a:t>
            </a:r>
            <a:endParaRPr 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108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58B90B-F4BC-CFA6-9ED0-ED3FAD9508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E79374-8423-5F31-2828-5C791E2C5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545055" cy="6291295"/>
          </a:xfrm>
        </p:spPr>
        <p:txBody>
          <a:bodyPr anchor="ctr">
            <a:noAutofit/>
          </a:bodyPr>
          <a:lstStyle/>
          <a:p>
            <a:endParaRPr lang="pt-BR" sz="6600" b="1" i="1" dirty="0"/>
          </a:p>
          <a:p>
            <a:r>
              <a:rPr lang="pt-BR" sz="6600" b="1" i="1" dirty="0"/>
              <a:t>Luz radiante, luz de alegria,</a:t>
            </a:r>
          </a:p>
          <a:p>
            <a:r>
              <a:rPr lang="pt-BR" sz="6600" b="1" i="1" dirty="0"/>
              <a:t>luz da glória, Cristo Jesus!</a:t>
            </a:r>
          </a:p>
          <a:p>
            <a:r>
              <a:rPr lang="pt-BR" sz="6600" b="1" i="1" dirty="0"/>
              <a:t>Luz da glória, Cristo Jesus!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93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O Rei da glória é o Senhor onipotente!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3554"/>
          </a:xfrm>
        </p:spPr>
        <p:txBody>
          <a:bodyPr>
            <a:normAutofit/>
          </a:bodyPr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2920" y="1316807"/>
            <a:ext cx="8638160" cy="533691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 Luz do Senhor, que vens sobre a terra, inunda meu ser, permanece em nós.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Sois a luz que brilhará para os gentios,</a:t>
            </a:r>
          </a:p>
          <a:p>
            <a:r>
              <a:rPr lang="pt-BR" i="1" dirty="0"/>
              <a:t>e para a glória de Israel, o vosso povo.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Iluminai, Senhor, 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8"/>
            <a:ext cx="7886700" cy="636822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3191" y="1001950"/>
            <a:ext cx="8678740" cy="5671224"/>
          </a:xfrm>
        </p:spPr>
        <p:txBody>
          <a:bodyPr>
            <a:normAutofit fontScale="92500" lnSpcReduction="20000"/>
          </a:bodyPr>
          <a:lstStyle/>
          <a:p>
            <a:r>
              <a:rPr lang="pt-BR" b="1" i="1" dirty="0"/>
              <a:t>Brilhe a vossa luz, brilhe para sempre</a:t>
            </a:r>
          </a:p>
          <a:p>
            <a:r>
              <a:rPr lang="pt-BR" b="1" i="1" dirty="0"/>
              <a:t>Sejam luminosas vossas mãos e as mentes</a:t>
            </a:r>
          </a:p>
          <a:p>
            <a:r>
              <a:rPr lang="pt-BR" b="1" i="1" dirty="0"/>
              <a:t>Brilhe a vossa luz, brilhe a vossa luz!</a:t>
            </a:r>
          </a:p>
          <a:p>
            <a:r>
              <a:rPr lang="pt-BR" b="1" i="1" dirty="0"/>
              <a:t>Brilhe a vossa luz, brilhe a vossa luz!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i="1" dirty="0"/>
              <a:t>Vós sois a luz do mundo, a todos aclarai!</a:t>
            </a:r>
          </a:p>
          <a:p>
            <a:r>
              <a:rPr lang="pt-BR" i="1" dirty="0"/>
              <a:t>Afugentando as trevas, ao Pai glorificai!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204282"/>
            <a:ext cx="8699862" cy="6470838"/>
          </a:xfrm>
        </p:spPr>
        <p:txBody>
          <a:bodyPr anchor="ctr">
            <a:noAutofit/>
          </a:bodyPr>
          <a:lstStyle/>
          <a:p>
            <a:endParaRPr lang="pt-BR" sz="5400" b="1" i="1" dirty="0"/>
          </a:p>
          <a:p>
            <a:r>
              <a:rPr lang="pt-BR" sz="5400" b="1" i="1" dirty="0"/>
              <a:t>Brilhe a vossa luz, brilhe para sempre</a:t>
            </a:r>
          </a:p>
          <a:p>
            <a:r>
              <a:rPr lang="pt-BR" sz="5400" b="1" i="1" dirty="0"/>
              <a:t>Sejam luminosas vossas mãos e as mentes</a:t>
            </a:r>
          </a:p>
          <a:p>
            <a:r>
              <a:rPr lang="pt-BR" sz="5400" b="1" i="1" dirty="0"/>
              <a:t>Brilhe a vossa luz, brilhe a vossa luz!</a:t>
            </a:r>
          </a:p>
          <a:p>
            <a:r>
              <a:rPr lang="pt-BR" sz="5400" b="1" i="1" dirty="0"/>
              <a:t>Brilhe a vossa luz, brilhe a vossa luz!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89F48B-450B-EE6A-AFF8-D7CCF49E23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197477-DDB6-2822-73B5-6E20D25AE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i="1" dirty="0"/>
              <a:t>A vossa Luz é o Cristo que dentro em vós está:</a:t>
            </a:r>
          </a:p>
          <a:p>
            <a:r>
              <a:rPr lang="pt-BR" i="1" dirty="0"/>
              <a:t>Via, Verdade e Vida, Ele vos guiará!</a:t>
            </a:r>
          </a:p>
        </p:txBody>
      </p:sp>
    </p:spTree>
    <p:extLst>
      <p:ext uri="{BB962C8B-B14F-4D97-AF65-F5344CB8AC3E}">
        <p14:creationId xmlns:p14="http://schemas.microsoft.com/office/powerpoint/2010/main" val="19930120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C27851-0963-857A-C0DC-1C87A23303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76E382-3EC0-56C5-22F8-4C5A873EA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endParaRPr lang="pt-BR" sz="5400" b="1" i="1" dirty="0"/>
          </a:p>
          <a:p>
            <a:r>
              <a:rPr lang="pt-BR" sz="5400" b="1" i="1" dirty="0"/>
              <a:t>Brilhe a vossa luz, brilhe para sempre</a:t>
            </a:r>
          </a:p>
          <a:p>
            <a:r>
              <a:rPr lang="pt-BR" sz="5400" b="1" i="1" dirty="0"/>
              <a:t>Sejam luminosas vossas mãos e as mentes</a:t>
            </a:r>
          </a:p>
          <a:p>
            <a:r>
              <a:rPr lang="pt-BR" sz="5400" b="1" i="1" dirty="0"/>
              <a:t>Brilhe a vossa luz, brilhe a vossa luz!</a:t>
            </a:r>
          </a:p>
          <a:p>
            <a:r>
              <a:rPr lang="pt-BR" sz="5400" b="1" i="1" dirty="0"/>
              <a:t>Brilhe a vossa luz, brilhe a vossa luz!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75910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09554E-5CBE-4AC4-19B8-AB674D02D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48FEE1-3AA3-E2D3-6519-2881CF4AD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i="1" dirty="0"/>
              <a:t>Rompendo o jugo iníquo, banindo a opressão,</a:t>
            </a:r>
          </a:p>
          <a:p>
            <a:r>
              <a:rPr lang="pt-BR" i="1" dirty="0"/>
              <a:t>A vossa luz rebrilha e as trevas fugirão!</a:t>
            </a:r>
          </a:p>
        </p:txBody>
      </p:sp>
    </p:spTree>
    <p:extLst>
      <p:ext uri="{BB962C8B-B14F-4D97-AF65-F5344CB8AC3E}">
        <p14:creationId xmlns:p14="http://schemas.microsoft.com/office/powerpoint/2010/main" val="8657935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8D3300-C831-8D6E-1D60-9E01F108D9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DCD00A-7E7A-CC96-2281-502103895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endParaRPr lang="pt-BR" sz="5400" b="1" i="1" dirty="0"/>
          </a:p>
          <a:p>
            <a:r>
              <a:rPr lang="pt-BR" sz="5400" b="1" i="1" dirty="0"/>
              <a:t>Brilhe a vossa luz, brilhe para sempre</a:t>
            </a:r>
          </a:p>
          <a:p>
            <a:r>
              <a:rPr lang="pt-BR" sz="5400" b="1" i="1" dirty="0"/>
              <a:t>Sejam luminosas vossas mãos e as mentes</a:t>
            </a:r>
          </a:p>
          <a:p>
            <a:r>
              <a:rPr lang="pt-BR" sz="5400" b="1" i="1" dirty="0"/>
              <a:t>Brilhe a vossa luz, brilhe a vossa luz!</a:t>
            </a:r>
          </a:p>
          <a:p>
            <a:r>
              <a:rPr lang="pt-BR" sz="5400" b="1" i="1" dirty="0"/>
              <a:t>Brilhe a vossa luz, brilhe a vossa luz!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4932453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65370" y="214010"/>
            <a:ext cx="8842443" cy="6420254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 </a:t>
            </a:r>
            <a:r>
              <a:rPr lang="pt-BR" sz="8800" b="1" i="1" dirty="0"/>
              <a:t>Anunciamos, Senhor, a vossa morte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C86314-2DC8-CBFF-FD66-2649B570B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6006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Saudação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A89949-30F2-85E6-8DB7-C3CC6EAC1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30" y="1108952"/>
            <a:ext cx="8521430" cy="5476673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8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Todos: </a:t>
            </a:r>
            <a: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Bendito seja Deus, que nos reuniu no amor de Cristo.</a:t>
            </a:r>
          </a:p>
        </p:txBody>
      </p:sp>
    </p:spTree>
    <p:extLst>
      <p:ext uri="{BB962C8B-B14F-4D97-AF65-F5344CB8AC3E}">
        <p14:creationId xmlns:p14="http://schemas.microsoft.com/office/powerpoint/2010/main" val="7549199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una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Fazei de nós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8C2081-CBB2-345E-52E2-CCFFB3E39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F481A14-513C-D753-D1B9-A9AD8167C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66209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Meus olhos viram o Salvador, que preparastes, ó Deus, para todos os povos.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Deixai, agora, vosso servo ir em paz,</a:t>
            </a:r>
          </a:p>
          <a:p>
            <a:r>
              <a:rPr lang="pt-BR" i="1" dirty="0"/>
              <a:t>conforme prometestes, ó Senhor.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600" dirty="0"/>
              <a:t> </a:t>
            </a:r>
            <a:r>
              <a:rPr lang="pt-BR" sz="6600" b="1" i="1" dirty="0"/>
              <a:t>Meus olhos viram o Salvador, que preparastes, ó Deus, para todos os povos.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Pois meus olhos viram vossa salvação,</a:t>
            </a:r>
          </a:p>
          <a:p>
            <a:r>
              <a:rPr lang="pt-BR" i="1" dirty="0"/>
              <a:t>que preparastes ante a face das nações.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Meus olhos viram o Salvador, que preparastes, ó Deus, para todos os povos.</a:t>
            </a:r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Uma luz que brilhará para os gentios</a:t>
            </a:r>
          </a:p>
          <a:p>
            <a:r>
              <a:rPr lang="pt-BR" i="1" dirty="0"/>
              <a:t>e para a glória de Israel, o vosso povo.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600" b="1" i="1" dirty="0"/>
              <a:t>Meus olhos viram o Salvador, que preparastes, ó Deus, para todos os povos.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Glória ao Pai e ao Filho e ao Santo Espírito,</a:t>
            </a:r>
          </a:p>
          <a:p>
            <a:r>
              <a:rPr lang="pt-BR" i="1" dirty="0"/>
              <a:t>como era no princípio agora e sempre.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763283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Procissão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235414"/>
            <a:ext cx="8512935" cy="5319932"/>
          </a:xfrm>
        </p:spPr>
        <p:txBody>
          <a:bodyPr>
            <a:normAutofit/>
          </a:bodyPr>
          <a:lstStyle/>
          <a:p>
            <a:r>
              <a:rPr lang="pt-BR" b="1" i="1" dirty="0"/>
              <a:t>Luz radiante, luz de alegria,</a:t>
            </a:r>
          </a:p>
          <a:p>
            <a:r>
              <a:rPr lang="pt-BR" b="1" i="1" dirty="0"/>
              <a:t>luz da glória, Cristo Jesus!</a:t>
            </a:r>
          </a:p>
          <a:p>
            <a:r>
              <a:rPr lang="pt-BR" b="1" i="1" dirty="0"/>
              <a:t>Luz da glória, Cristo Jesus!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600" b="1" i="1" dirty="0"/>
              <a:t>Meus olhos viram o Salvador, que preparastes, ó Deus, para todos os povos.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És do Pai imortal e feliz</a:t>
            </a:r>
          </a:p>
          <a:p>
            <a:r>
              <a:rPr lang="pt-BR" sz="6600" i="1" dirty="0"/>
              <a:t>o clarão que em tudo reluz!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i="1" dirty="0"/>
          </a:p>
          <a:p>
            <a:r>
              <a:rPr lang="pt-BR" b="1" i="1" dirty="0"/>
              <a:t>Luz radiante, luz de alegria,</a:t>
            </a:r>
          </a:p>
          <a:p>
            <a:r>
              <a:rPr lang="pt-BR" b="1" i="1" dirty="0"/>
              <a:t>luz da glória, Cristo Jesus!</a:t>
            </a:r>
          </a:p>
          <a:p>
            <a:r>
              <a:rPr lang="pt-BR" b="1" i="1" dirty="0"/>
              <a:t>Luz da glória, Cristo Jesus!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Nós cantamos o Pai e o Filho</a:t>
            </a:r>
          </a:p>
          <a:p>
            <a:r>
              <a:rPr lang="pt-BR" sz="6600" i="1" dirty="0"/>
              <a:t>e o Divino que nos conduz!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1379</TotalTime>
  <Words>843</Words>
  <Application>Microsoft Office PowerPoint</Application>
  <PresentationFormat>Apresentação na tela (4:3)</PresentationFormat>
  <Paragraphs>105</Paragraphs>
  <Slides>67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67</vt:i4>
      </vt:variant>
    </vt:vector>
  </HeadingPairs>
  <TitlesOfParts>
    <vt:vector size="78" baseType="lpstr">
      <vt:lpstr>Arial</vt:lpstr>
      <vt:lpstr>Calibri</vt:lpstr>
      <vt:lpstr>Calibri Light</vt:lpstr>
      <vt:lpstr>Century Gothic</vt:lpstr>
      <vt:lpstr>Times New Roman</vt:lpstr>
      <vt:lpstr>Wingdings 3</vt:lpstr>
      <vt:lpstr>Tema do Office</vt:lpstr>
      <vt:lpstr>Office Theme</vt:lpstr>
      <vt:lpstr>1_Tema do Office</vt:lpstr>
      <vt:lpstr>2_Tema do Office</vt:lpstr>
      <vt:lpstr>Cacho</vt:lpstr>
      <vt:lpstr>Apresentação do Senhor 02/02/2025</vt:lpstr>
      <vt:lpstr>Refrão Orante</vt:lpstr>
      <vt:lpstr>Apresentação do PowerPoint</vt:lpstr>
      <vt:lpstr>Saudação</vt:lpstr>
      <vt:lpstr>Apresentação do PowerPoint</vt:lpstr>
      <vt:lpstr>Procissão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130</cp:revision>
  <dcterms:created xsi:type="dcterms:W3CDTF">2021-02-27T18:57:26Z</dcterms:created>
  <dcterms:modified xsi:type="dcterms:W3CDTF">2024-12-19T23:06:19Z</dcterms:modified>
</cp:coreProperties>
</file>