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7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557" r:id="rId25"/>
    <p:sldId id="558" r:id="rId26"/>
    <p:sldId id="560" r:id="rId27"/>
    <p:sldId id="559" r:id="rId28"/>
    <p:sldId id="561" r:id="rId29"/>
    <p:sldId id="562" r:id="rId30"/>
    <p:sldId id="389" r:id="rId31"/>
    <p:sldId id="339" r:id="rId32"/>
    <p:sldId id="512" r:id="rId33"/>
    <p:sldId id="531" r:id="rId34"/>
    <p:sldId id="524" r:id="rId35"/>
    <p:sldId id="530" r:id="rId36"/>
    <p:sldId id="529" r:id="rId37"/>
    <p:sldId id="528" r:id="rId38"/>
    <p:sldId id="527" r:id="rId39"/>
    <p:sldId id="526" r:id="rId40"/>
    <p:sldId id="525" r:id="rId41"/>
    <p:sldId id="532" r:id="rId42"/>
    <p:sldId id="536" r:id="rId43"/>
    <p:sldId id="535" r:id="rId44"/>
    <p:sldId id="534" r:id="rId45"/>
    <p:sldId id="545" r:id="rId46"/>
    <p:sldId id="544" r:id="rId47"/>
    <p:sldId id="554" r:id="rId48"/>
    <p:sldId id="553" r:id="rId49"/>
    <p:sldId id="552" r:id="rId50"/>
    <p:sldId id="551" r:id="rId51"/>
    <p:sldId id="550" r:id="rId52"/>
    <p:sldId id="549" r:id="rId53"/>
    <p:sldId id="353" r:id="rId54"/>
    <p:sldId id="477" r:id="rId55"/>
    <p:sldId id="480" r:id="rId56"/>
    <p:sldId id="481" r:id="rId57"/>
    <p:sldId id="482" r:id="rId58"/>
    <p:sldId id="483" r:id="rId59"/>
    <p:sldId id="484" r:id="rId6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9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5" Type="http://schemas.openxmlformats.org/officeDocument/2006/relationships/slideMaster" Target="slideMasters/slideMaster5.xml"/><Relationship Id="rId61" Type="http://schemas.openxmlformats.org/officeDocument/2006/relationships/presProps" Target="presProp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16580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55136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440746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77865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68721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54558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57688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663045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58145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823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891205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45998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69516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56107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66214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090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801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 Domingo</a:t>
            </a:r>
            <a:b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23/02/2025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Confiei em teu amor,</a:t>
            </a:r>
          </a:p>
          <a:p>
            <a:r>
              <a:rPr lang="pt-BR" b="1" dirty="0"/>
              <a:t>tu me salvas e eu me alegro; ao Senhor eu cantarei pelo bem que me tem feito!</a:t>
            </a:r>
          </a:p>
          <a:p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O Senhor é bondoso e compassivo.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252919"/>
            <a:ext cx="8669383" cy="6338019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Eu vos dou este novo mandamento, nova ordem, agora, vos dou: que, também vos ameis uns aos outros, como eu vos amei, diz o Senhor.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Mandai, Senhor, o vosso Espírito!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Luz do Senhor, que vens sobre a terra, inunda meu ser, permanece em nós.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822" y="97278"/>
            <a:ext cx="8929992" cy="6692628"/>
          </a:xfrm>
        </p:spPr>
        <p:txBody>
          <a:bodyPr anchor="ctr">
            <a:noAutofit/>
          </a:bodyPr>
          <a:lstStyle/>
          <a:p>
            <a:r>
              <a:rPr lang="pt-BR" sz="5400" dirty="0"/>
              <a:t>O anseio de lançar as redes,</a:t>
            </a:r>
          </a:p>
          <a:p>
            <a:r>
              <a:rPr lang="pt-BR" sz="5400" dirty="0"/>
              <a:t>Queremos oferecer;</a:t>
            </a:r>
          </a:p>
          <a:p>
            <a:r>
              <a:rPr lang="pt-BR" sz="5400" dirty="0"/>
              <a:t>O medo das águas profundas,</a:t>
            </a:r>
          </a:p>
          <a:p>
            <a:r>
              <a:rPr lang="pt-BR" sz="5400" dirty="0"/>
              <a:t>Queremos oferecer;</a:t>
            </a:r>
          </a:p>
          <a:p>
            <a:r>
              <a:rPr lang="pt-BR" sz="5400" dirty="0"/>
              <a:t>O esforço de nossas labutas,</a:t>
            </a:r>
          </a:p>
          <a:p>
            <a:r>
              <a:rPr lang="pt-BR" sz="5400" dirty="0"/>
              <a:t>Queremos oferecer;</a:t>
            </a:r>
          </a:p>
          <a:p>
            <a:r>
              <a:rPr lang="pt-BR" sz="5400" dirty="0"/>
              <a:t>Os passos de nossas lutas,</a:t>
            </a:r>
          </a:p>
          <a:p>
            <a:r>
              <a:rPr lang="pt-BR" sz="5400" dirty="0"/>
              <a:t>Queremos oferecer.</a:t>
            </a:r>
          </a:p>
        </p:txBody>
      </p:sp>
    </p:spTree>
    <p:extLst>
      <p:ext uri="{BB962C8B-B14F-4D97-AF65-F5344CB8AC3E}">
        <p14:creationId xmlns:p14="http://schemas.microsoft.com/office/powerpoint/2010/main" val="5453423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 pão e o vinho, no pão e o vinho, Nossas vidas oferecer; Nas águas bem mais profundas,</a:t>
            </a:r>
          </a:p>
          <a:p>
            <a:r>
              <a:rPr lang="pt-BR" b="1" dirty="0"/>
              <a:t>Transforma nosso viver.</a:t>
            </a:r>
          </a:p>
        </p:txBody>
      </p:sp>
    </p:spTree>
    <p:extLst>
      <p:ext uri="{BB962C8B-B14F-4D97-AF65-F5344CB8AC3E}">
        <p14:creationId xmlns:p14="http://schemas.microsoft.com/office/powerpoint/2010/main" val="3336442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7DB5E-AAB6-4199-77DA-D9A39B57A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4E2A62-4BB2-FEBB-6BCF-9935D6812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500" dirty="0"/>
              <a:t>A barca que ficou na praia,</a:t>
            </a:r>
          </a:p>
          <a:p>
            <a:r>
              <a:rPr lang="pt-BR" sz="5500" dirty="0"/>
              <a:t>Queremos oferecer; As redes jogadas no chão, Queremos oferecer; O nosso vacilante "sim", Queremos oferecer;</a:t>
            </a:r>
          </a:p>
          <a:p>
            <a:r>
              <a:rPr lang="pt-BR" sz="5500" dirty="0"/>
              <a:t>Mesmo que pareça em vão,</a:t>
            </a:r>
          </a:p>
          <a:p>
            <a:r>
              <a:rPr lang="pt-BR" sz="5500" dirty="0"/>
              <a:t>Queremos oferecer.</a:t>
            </a:r>
          </a:p>
        </p:txBody>
      </p:sp>
    </p:spTree>
    <p:extLst>
      <p:ext uri="{BB962C8B-B14F-4D97-AF65-F5344CB8AC3E}">
        <p14:creationId xmlns:p14="http://schemas.microsoft.com/office/powerpoint/2010/main" val="1604892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FA1AA-96B2-8A95-F53D-C99C73A9A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D21A67-5A92-A7F8-5903-239842607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 pão e o vinho, no pão e o vinho, Nossas vidas oferecer; Nas águas bem mais profundas,</a:t>
            </a:r>
          </a:p>
          <a:p>
            <a:r>
              <a:rPr lang="pt-BR" b="1" dirty="0"/>
              <a:t>Transforma nosso viver.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782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F14AE-4A32-9B5E-7C5B-1C5232D100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6F516B-439E-0AA9-E1B1-892189761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dirty="0"/>
              <a:t>Os peixes que nós pescamos,</a:t>
            </a:r>
          </a:p>
          <a:p>
            <a:r>
              <a:rPr lang="pt-BR" sz="5400" dirty="0"/>
              <a:t>Queremos oferecer; As redes da tua graça, Queremos oferecer; A força que nós lançamos, Queremos oferecer;</a:t>
            </a:r>
          </a:p>
          <a:p>
            <a:r>
              <a:rPr lang="pt-BR" sz="5400" dirty="0"/>
              <a:t>Os frutos que alcançamos,</a:t>
            </a:r>
          </a:p>
          <a:p>
            <a:r>
              <a:rPr lang="pt-BR" sz="5400" dirty="0"/>
              <a:t>Queremos oferecer.</a:t>
            </a:r>
          </a:p>
        </p:txBody>
      </p:sp>
    </p:spTree>
    <p:extLst>
      <p:ext uri="{BB962C8B-B14F-4D97-AF65-F5344CB8AC3E}">
        <p14:creationId xmlns:p14="http://schemas.microsoft.com/office/powerpoint/2010/main" val="1748036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48D72-DA2F-D6C6-B3DE-362812224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970844-2958-605B-DAFC-124CB0FAD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 pão e o vinho, no pão e o vinho, Nossas vidas oferecer; Nas águas bem mais profundas,</a:t>
            </a:r>
          </a:p>
          <a:p>
            <a:r>
              <a:rPr lang="pt-BR" b="1" dirty="0"/>
              <a:t>Transforma nosso viver.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391365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 </a:t>
            </a:r>
            <a:r>
              <a:rPr lang="pt-BR" sz="8800" b="1" i="1" dirty="0"/>
              <a:t>Todas as vezes que comemos deste pão e bebemos deste cálice, anunciamos, Senhor, a vossa morte, enquanto esperamos a vossa vinda!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773010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371600"/>
            <a:ext cx="8512935" cy="5272391"/>
          </a:xfrm>
        </p:spPr>
        <p:txBody>
          <a:bodyPr>
            <a:normAutofit/>
          </a:bodyPr>
          <a:lstStyle/>
          <a:p>
            <a:r>
              <a:rPr lang="pt-BR" b="1" dirty="0"/>
              <a:t>Confiei em teu amor,</a:t>
            </a:r>
          </a:p>
          <a:p>
            <a:r>
              <a:rPr lang="pt-BR" b="1" dirty="0"/>
              <a:t>tu me salvas e eu me alegro; ao Senhor eu cantarei pelo bem que me tem feito!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b="1" i="1" dirty="0"/>
              <a:t>Senhor, tu nos mandas amar sem medida,</a:t>
            </a:r>
          </a:p>
          <a:p>
            <a:r>
              <a:rPr lang="pt-BR" b="1" i="1" dirty="0"/>
              <a:t>assim como o Pai, que a seus filhos deu vida.</a:t>
            </a:r>
          </a:p>
          <a:p>
            <a:r>
              <a:rPr lang="pt-BR" b="1" i="1" dirty="0"/>
              <a:t>Amemos o irmão, assim como tu,</a:t>
            </a:r>
          </a:p>
          <a:p>
            <a:r>
              <a:rPr lang="pt-BR" b="1" i="1" dirty="0"/>
              <a:t>que neste banquete és nossa comida!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16733" y="184826"/>
            <a:ext cx="8870514" cy="6555608"/>
          </a:xfrm>
        </p:spPr>
        <p:txBody>
          <a:bodyPr>
            <a:noAutofit/>
          </a:bodyPr>
          <a:lstStyle/>
          <a:p>
            <a:r>
              <a:rPr lang="pt-BR" sz="5000" i="1" dirty="0"/>
              <a:t>Vamos juntos dar glória ao Senhor e a seu nome fazer louvação. Procurei o Senhor: me atendeu, me livrou de uma grande aflição. Olhem todos pra ele e se alegrem, todo tempo sua boca sorria! Este pobre gritou e ele ouviu, fiquei livre de minha agonia.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b="1" i="1"/>
              <a:t>Senhor, tu nos mandas amar sem medida,</a:t>
            </a:r>
          </a:p>
          <a:p>
            <a:r>
              <a:rPr lang="pt-BR" b="1" i="1"/>
              <a:t>assim como o Pai, que a seus filhos deu vida.</a:t>
            </a:r>
          </a:p>
          <a:p>
            <a:r>
              <a:rPr lang="pt-BR" b="1" i="1"/>
              <a:t>Amemos o irmão, assim como tu,</a:t>
            </a:r>
          </a:p>
          <a:p>
            <a:r>
              <a:rPr lang="pt-BR" b="1" i="1"/>
              <a:t>que neste banquete és nossa comida!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36187" y="136187"/>
            <a:ext cx="8851059" cy="6604247"/>
          </a:xfrm>
        </p:spPr>
        <p:txBody>
          <a:bodyPr>
            <a:noAutofit/>
          </a:bodyPr>
          <a:lstStyle/>
          <a:p>
            <a:r>
              <a:rPr lang="pt-BR" sz="5000" i="1" dirty="0"/>
              <a:t>Colocou na batalha seu anjo, defendendo seu povo e o livrando. Provem todos, pra ver como é bom o Senhor que nos vai abrigando. Santos todos, venerem o Senhor! Aos que o amam, nenhum mal assalta. O cruel ficou pobre e tem fome, mas a quem busca a Deus nada falta!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b="1" i="1" dirty="0"/>
              <a:t>Senhor, tu nos mandas amar sem medida,</a:t>
            </a:r>
          </a:p>
          <a:p>
            <a:r>
              <a:rPr lang="pt-BR" b="1" i="1" dirty="0"/>
              <a:t>assim como o Pai, que a seus filhos deu vida.</a:t>
            </a:r>
          </a:p>
          <a:p>
            <a:r>
              <a:rPr lang="pt-BR" b="1" i="1" dirty="0"/>
              <a:t>Amemos o irmão, assim como tu,</a:t>
            </a:r>
          </a:p>
          <a:p>
            <a:r>
              <a:rPr lang="pt-BR" b="1" i="1" dirty="0"/>
              <a:t>que neste banquete és nossa comida!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10000"/>
          </a:bodyPr>
          <a:lstStyle/>
          <a:p>
            <a:r>
              <a:rPr lang="pt-BR" i="1" dirty="0"/>
              <a:t>Ó meus filhos, escutem o que eu digo pra aprender o temor do Senhor. Qual o homem que ama sua vida, pra viver os seus dias com amor? Tua língua preserva do mal e não deixes tua boca mentir! Ama o bem e detesta a maldade, pra poder grande paz possuir.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20000"/>
          </a:bodyPr>
          <a:lstStyle/>
          <a:p>
            <a:endParaRPr lang="pt-BR" b="1" i="1" dirty="0"/>
          </a:p>
          <a:p>
            <a:r>
              <a:rPr lang="pt-BR" sz="6500" b="1" i="1" dirty="0"/>
              <a:t>Senhor, tu nos mandas amar sem medida,</a:t>
            </a:r>
          </a:p>
          <a:p>
            <a:r>
              <a:rPr lang="pt-BR" sz="6500" b="1" i="1" dirty="0"/>
              <a:t>assim como o Pai, que a seus filhos deu vida.</a:t>
            </a:r>
          </a:p>
          <a:p>
            <a:r>
              <a:rPr lang="pt-BR" sz="6500" b="1" i="1" dirty="0"/>
              <a:t>Amemos o irmão, assim como tu,</a:t>
            </a:r>
          </a:p>
          <a:p>
            <a:r>
              <a:rPr lang="pt-BR" sz="6500" b="1" i="1" dirty="0"/>
              <a:t>que neste banquete és nossa comida!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500" dirty="0"/>
              <a:t>Ponho em Deus minha esperança, Que eu não seja envergonhado. Já que és justo, me defende:</a:t>
            </a:r>
          </a:p>
          <a:p>
            <a:r>
              <a:rPr lang="pt-BR" sz="5500" dirty="0"/>
              <a:t>Sei que vou ser libertado.</a:t>
            </a:r>
          </a:p>
          <a:p>
            <a:r>
              <a:rPr lang="pt-BR" sz="5500" dirty="0"/>
              <a:t>Vem ouvir a minha voz,</a:t>
            </a:r>
          </a:p>
          <a:p>
            <a:r>
              <a:rPr lang="pt-BR" sz="5500" dirty="0"/>
              <a:t>Eu estou angustiado.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Confiei em teu amor,</a:t>
            </a:r>
          </a:p>
          <a:p>
            <a:r>
              <a:rPr lang="pt-BR" sz="6600" b="1" dirty="0"/>
              <a:t>tu me salvas e eu me alegro; ao Senhor eu cantarei pelo bem que me tem feito!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sz="5500" dirty="0"/>
              <a:t>Sê pra mim uma rocha firme,</a:t>
            </a:r>
          </a:p>
          <a:p>
            <a:r>
              <a:rPr lang="pt-BR" sz="5500" dirty="0"/>
              <a:t>Sê pra mim seguro abrigo,</a:t>
            </a:r>
          </a:p>
          <a:p>
            <a:r>
              <a:rPr lang="pt-BR" sz="5500" dirty="0"/>
              <a:t>Sê pra mim uma fortaleza.</a:t>
            </a:r>
          </a:p>
          <a:p>
            <a:r>
              <a:rPr lang="pt-BR" sz="5500" dirty="0"/>
              <a:t>Me orienta e eu vou contigo,</a:t>
            </a:r>
          </a:p>
          <a:p>
            <a:r>
              <a:rPr lang="pt-BR" sz="5500" dirty="0"/>
              <a:t>Eu te entrego o meu espírito</a:t>
            </a:r>
          </a:p>
          <a:p>
            <a:r>
              <a:rPr lang="pt-BR" sz="5500" dirty="0"/>
              <a:t>Desde agora, eu te bendigo.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Confiei em teu amor,</a:t>
            </a:r>
          </a:p>
          <a:p>
            <a:r>
              <a:rPr lang="pt-BR" b="1" dirty="0"/>
              <a:t>tu me salvas e eu me alegro; ao Senhor eu cantarei pelo bem que me tem feito!</a:t>
            </a:r>
          </a:p>
          <a:p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dirty="0"/>
              <a:t>Confiando em tua face,</a:t>
            </a:r>
          </a:p>
          <a:p>
            <a:r>
              <a:rPr lang="pt-BR" sz="5400" dirty="0"/>
              <a:t>Vão vencer os intrigantes.</a:t>
            </a:r>
          </a:p>
          <a:p>
            <a:r>
              <a:rPr lang="pt-BR" sz="5400" dirty="0"/>
              <a:t>Recebidos em tua tenda,</a:t>
            </a:r>
          </a:p>
          <a:p>
            <a:r>
              <a:rPr lang="pt-BR" sz="5400" dirty="0"/>
              <a:t>Proteção terão constante.</a:t>
            </a:r>
          </a:p>
          <a:p>
            <a:r>
              <a:rPr lang="pt-BR" sz="5400" dirty="0"/>
              <a:t>Sê bendito, meu Senhor,</a:t>
            </a:r>
          </a:p>
          <a:p>
            <a:r>
              <a:rPr lang="pt-BR" sz="5400" dirty="0"/>
              <a:t>Sê bendito em todo instante.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</TotalTime>
  <Words>988</Words>
  <Application>Microsoft Office PowerPoint</Application>
  <PresentationFormat>Apresentação na tela (4:3)</PresentationFormat>
  <Paragraphs>95</Paragraphs>
  <Slides>55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55</vt:i4>
      </vt:variant>
    </vt:vector>
  </HeadingPairs>
  <TitlesOfParts>
    <vt:vector size="66" baseType="lpstr">
      <vt:lpstr>Arial</vt:lpstr>
      <vt:lpstr>Calibri</vt:lpstr>
      <vt:lpstr>Calibri Light</vt:lpstr>
      <vt:lpstr>Times New Roman</vt:lpstr>
      <vt:lpstr>Trebuchet MS</vt:lpstr>
      <vt:lpstr>Wingdings 3</vt:lpstr>
      <vt:lpstr>Tema do Office</vt:lpstr>
      <vt:lpstr>Office Theme</vt:lpstr>
      <vt:lpstr>1_Tema do Office</vt:lpstr>
      <vt:lpstr>2_Tema do Office</vt:lpstr>
      <vt:lpstr>Facetado</vt:lpstr>
      <vt:lpstr>VII Domingo  Tempo Comum 23/02/2025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130</cp:revision>
  <dcterms:created xsi:type="dcterms:W3CDTF">2021-02-27T18:57:26Z</dcterms:created>
  <dcterms:modified xsi:type="dcterms:W3CDTF">2024-12-20T19:55:04Z</dcterms:modified>
</cp:coreProperties>
</file>