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59" r:id="rId5"/>
  </p:sldMasterIdLst>
  <p:sldIdLst>
    <p:sldId id="258" r:id="rId6"/>
    <p:sldId id="514" r:id="rId7"/>
    <p:sldId id="260" r:id="rId8"/>
    <p:sldId id="265" r:id="rId9"/>
    <p:sldId id="262" r:id="rId10"/>
    <p:sldId id="494" r:id="rId11"/>
    <p:sldId id="515" r:id="rId12"/>
    <p:sldId id="517" r:id="rId13"/>
    <p:sldId id="520" r:id="rId14"/>
    <p:sldId id="521" r:id="rId15"/>
    <p:sldId id="271" r:id="rId16"/>
    <p:sldId id="460" r:id="rId17"/>
    <p:sldId id="513" r:id="rId18"/>
    <p:sldId id="503" r:id="rId19"/>
    <p:sldId id="461" r:id="rId20"/>
    <p:sldId id="406" r:id="rId21"/>
    <p:sldId id="413" r:id="rId22"/>
    <p:sldId id="330" r:id="rId23"/>
    <p:sldId id="332" r:id="rId24"/>
    <p:sldId id="557" r:id="rId25"/>
    <p:sldId id="558" r:id="rId26"/>
    <p:sldId id="560" r:id="rId27"/>
    <p:sldId id="559" r:id="rId28"/>
    <p:sldId id="561" r:id="rId29"/>
    <p:sldId id="562" r:id="rId30"/>
    <p:sldId id="389" r:id="rId31"/>
    <p:sldId id="339" r:id="rId32"/>
    <p:sldId id="512" r:id="rId33"/>
    <p:sldId id="531" r:id="rId34"/>
    <p:sldId id="524" r:id="rId35"/>
    <p:sldId id="530" r:id="rId36"/>
    <p:sldId id="529" r:id="rId37"/>
    <p:sldId id="528" r:id="rId38"/>
    <p:sldId id="527" r:id="rId39"/>
    <p:sldId id="526" r:id="rId40"/>
    <p:sldId id="525" r:id="rId41"/>
    <p:sldId id="532" r:id="rId42"/>
    <p:sldId id="536" r:id="rId43"/>
    <p:sldId id="535" r:id="rId44"/>
    <p:sldId id="534" r:id="rId45"/>
    <p:sldId id="533" r:id="rId46"/>
    <p:sldId id="538" r:id="rId47"/>
    <p:sldId id="537" r:id="rId48"/>
    <p:sldId id="539" r:id="rId49"/>
    <p:sldId id="543" r:id="rId50"/>
    <p:sldId id="542" r:id="rId51"/>
    <p:sldId id="541" r:id="rId52"/>
    <p:sldId id="540" r:id="rId53"/>
    <p:sldId id="545" r:id="rId54"/>
    <p:sldId id="544" r:id="rId55"/>
    <p:sldId id="554" r:id="rId56"/>
    <p:sldId id="553" r:id="rId57"/>
    <p:sldId id="552" r:id="rId58"/>
    <p:sldId id="551" r:id="rId59"/>
    <p:sldId id="550" r:id="rId60"/>
    <p:sldId id="549" r:id="rId61"/>
    <p:sldId id="353" r:id="rId62"/>
    <p:sldId id="477" r:id="rId63"/>
    <p:sldId id="480" r:id="rId64"/>
    <p:sldId id="481" r:id="rId65"/>
    <p:sldId id="482" r:id="rId66"/>
    <p:sldId id="483" r:id="rId67"/>
    <p:sldId id="484" r:id="rId6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82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7" Type="http://schemas.openxmlformats.org/officeDocument/2006/relationships/slide" Target="slides/slide2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slide" Target="slides/slide6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49528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03288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317365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9184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41514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825933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13693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96393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149620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024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672279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0920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721151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90318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76562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205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20/12/2024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81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 Domingo</a:t>
            </a:r>
            <a:b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16/02/2025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Sê a rocha que me abrigo</a:t>
            </a:r>
          </a:p>
          <a:p>
            <a:r>
              <a:rPr lang="pt-BR" b="1" dirty="0"/>
              <a:t>Casa forte que me salva;</a:t>
            </a:r>
          </a:p>
          <a:p>
            <a:r>
              <a:rPr lang="pt-BR" b="1" dirty="0"/>
              <a:t>Para honra do teu nome</a:t>
            </a:r>
          </a:p>
          <a:p>
            <a:r>
              <a:rPr lang="pt-BR" b="1" dirty="0"/>
              <a:t>És o guia que me ampara!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É feliz quem a Deus se confia!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330740"/>
            <a:ext cx="8669383" cy="6260198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Ficai muito alegres, saltai de alegria, pois, tendes um prêmio bem grande nos céus. Ficai muito alegres, saltai de alegria,</a:t>
            </a:r>
          </a:p>
          <a:p>
            <a:r>
              <a:rPr lang="pt-BR" i="1" dirty="0"/>
              <a:t>Amém! Aleluia, aleluia!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Mostrai-nos Senhor, o vosso Amor!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 Luz do Senhor, que vens sobre a terra,</a:t>
            </a:r>
          </a:p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inunda meu ser, permanece em nós.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822" y="97278"/>
            <a:ext cx="8929992" cy="6692628"/>
          </a:xfrm>
        </p:spPr>
        <p:txBody>
          <a:bodyPr anchor="ctr">
            <a:noAutofit/>
          </a:bodyPr>
          <a:lstStyle/>
          <a:p>
            <a:r>
              <a:rPr lang="pt-BR" sz="5400" dirty="0"/>
              <a:t>O anseio de lançar as redes,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 medo das águas profundas,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 esforço de nossas labutas,</a:t>
            </a:r>
          </a:p>
          <a:p>
            <a:r>
              <a:rPr lang="pt-BR" sz="5400" dirty="0"/>
              <a:t>Queremos oferecer;</a:t>
            </a:r>
          </a:p>
          <a:p>
            <a:r>
              <a:rPr lang="pt-BR" sz="5400" dirty="0"/>
              <a:t>Os passos de nossas lutas,</a:t>
            </a:r>
          </a:p>
          <a:p>
            <a:r>
              <a:rPr lang="pt-BR" sz="54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1560267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</p:txBody>
      </p:sp>
    </p:spTree>
    <p:extLst>
      <p:ext uri="{BB962C8B-B14F-4D97-AF65-F5344CB8AC3E}">
        <p14:creationId xmlns:p14="http://schemas.microsoft.com/office/powerpoint/2010/main" val="1964424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97DB5E-AAB6-4199-77DA-D9A39B57A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C4E2A62-4BB2-FEBB-6BCF-9935D6812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500" dirty="0"/>
              <a:t>A barca que ficou na praia,</a:t>
            </a:r>
          </a:p>
          <a:p>
            <a:r>
              <a:rPr lang="pt-BR" sz="5500" dirty="0"/>
              <a:t>Queremos oferecer; As redes jogadas no chão, Queremos oferecer; O nosso vacilante "sim", Queremos oferecer;</a:t>
            </a:r>
          </a:p>
          <a:p>
            <a:r>
              <a:rPr lang="pt-BR" sz="5500" dirty="0"/>
              <a:t>Mesmo que pareça em vão,</a:t>
            </a:r>
          </a:p>
          <a:p>
            <a:r>
              <a:rPr lang="pt-BR" sz="55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16048922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FA1AA-96B2-8A95-F53D-C99C73A9A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8D21A67-5A92-A7F8-5903-239842607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7820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F14AE-4A32-9B5E-7C5B-1C5232D100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6F516B-439E-0AA9-E1B1-892189761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dirty="0"/>
              <a:t>Os peixes que nós pescamos,</a:t>
            </a:r>
          </a:p>
          <a:p>
            <a:r>
              <a:rPr lang="pt-BR" sz="5400" dirty="0"/>
              <a:t>Queremos oferecer; As redes da tua graça, Queremos oferecer; A força que nós lançamos, Queremos oferecer;</a:t>
            </a:r>
          </a:p>
          <a:p>
            <a:r>
              <a:rPr lang="pt-BR" sz="5400" dirty="0"/>
              <a:t>Os frutos que alcançamos,</a:t>
            </a:r>
          </a:p>
          <a:p>
            <a:r>
              <a:rPr lang="pt-BR" sz="5400" dirty="0"/>
              <a:t>Queremos oferecer.</a:t>
            </a:r>
          </a:p>
        </p:txBody>
      </p:sp>
    </p:spTree>
    <p:extLst>
      <p:ext uri="{BB962C8B-B14F-4D97-AF65-F5344CB8AC3E}">
        <p14:creationId xmlns:p14="http://schemas.microsoft.com/office/powerpoint/2010/main" val="1748036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48D72-DA2F-D6C6-B3DE-3628122246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970844-2958-605B-DAFC-124CB0FAD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dirty="0"/>
              <a:t>No pão e o vinho, no pão e o vinho, Nossas vidas oferecer; Nas águas bem mais profundas,</a:t>
            </a:r>
          </a:p>
          <a:p>
            <a:r>
              <a:rPr lang="pt-BR" b="1" dirty="0"/>
              <a:t>Transforma nosso viver.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391365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2103" y="184826"/>
            <a:ext cx="8540884" cy="628406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V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Mandai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sz="8800" b="1" i="1" dirty="0"/>
              <a:t>Toda vez que comemos desde Pão, toda vez que bebemos deste vinho, recordamos a paixão de Jesus Cristo e ficamos esperando sua vinda.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Recebei,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una num só corpo! 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Caminhamos na estrada de Jesus!</a:t>
            </a:r>
          </a:p>
          <a:p>
            <a:endParaRPr lang="pt-BR" sz="8800" b="1" i="1" dirty="0"/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21648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r>
              <a:rPr lang="pt-BR" b="1" dirty="0"/>
              <a:t>Sê a rocha que me abriga</a:t>
            </a:r>
          </a:p>
          <a:p>
            <a:r>
              <a:rPr lang="pt-BR" b="1" dirty="0"/>
              <a:t>Casa forte que me salva;</a:t>
            </a:r>
          </a:p>
          <a:p>
            <a:r>
              <a:rPr lang="pt-BR" b="1" dirty="0"/>
              <a:t>Para honra do teu nome</a:t>
            </a:r>
          </a:p>
          <a:p>
            <a:r>
              <a:rPr lang="pt-BR" b="1" dirty="0"/>
              <a:t>És o guia que me ampara!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da,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Esperamos entrar na vida eterna!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 todos dai a luz que não se apaga! 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AMÉM!</a:t>
            </a:r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500" dirty="0"/>
              <a:t>Ponho em Deus minha esperança, Que eu não seja envergonhado. Já que és justo, me defende:</a:t>
            </a:r>
          </a:p>
          <a:p>
            <a:r>
              <a:rPr lang="pt-BR" sz="5500" dirty="0"/>
              <a:t>Sei que vou ser libertado.</a:t>
            </a:r>
          </a:p>
          <a:p>
            <a:r>
              <a:rPr lang="pt-BR" sz="5500" dirty="0"/>
              <a:t>Vem ouvir a minha voz,</a:t>
            </a:r>
          </a:p>
          <a:p>
            <a:r>
              <a:rPr lang="pt-BR" sz="5500" dirty="0"/>
              <a:t>Eu estou angustiado.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b="1" i="1" dirty="0"/>
              <a:t>Felizes os pobres, felizes os mansos,</a:t>
            </a:r>
          </a:p>
          <a:p>
            <a:r>
              <a:rPr lang="pt-BR" b="1" i="1" dirty="0"/>
              <a:t>quem busca a justiça, com sede e com fome!</a:t>
            </a:r>
          </a:p>
          <a:p>
            <a:r>
              <a:rPr lang="pt-BR" b="1" i="1" dirty="0"/>
              <a:t>Feliz quem quer paz, feliz quem é puro,</a:t>
            </a:r>
          </a:p>
          <a:p>
            <a:r>
              <a:rPr lang="pt-BR" b="1" i="1" dirty="0"/>
              <a:t>feliz quem padece, Senhor, por teu nome!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55643"/>
            <a:ext cx="8752115" cy="6584791"/>
          </a:xfrm>
        </p:spPr>
        <p:txBody>
          <a:bodyPr>
            <a:noAutofit/>
          </a:bodyPr>
          <a:lstStyle/>
          <a:p>
            <a:r>
              <a:rPr lang="pt-BR" sz="5000" i="1" dirty="0"/>
              <a:t>Vamos juntos dar glória ao Senhor e a seu nome fazer louvação. Procurei o Senhor: me atendeu, me livrou de uma grande aflição. Olhem todos pra ele e se alegrem, todo tempo sua boca sorria! Este pobre gritou e ele ouviu, fiquei livre de minha agonia.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b="1" i="1"/>
              <a:t>Felizes os pobres, felizes os mansos,</a:t>
            </a:r>
          </a:p>
          <a:p>
            <a:r>
              <a:rPr lang="pt-BR" b="1" i="1"/>
              <a:t>quem busca a justiça, com sede e com fome!</a:t>
            </a:r>
          </a:p>
          <a:p>
            <a:r>
              <a:rPr lang="pt-BR" b="1" i="1"/>
              <a:t>Feliz quem quer paz, feliz quem é puro,</a:t>
            </a:r>
          </a:p>
          <a:p>
            <a:r>
              <a:rPr lang="pt-BR" b="1" i="1"/>
              <a:t>feliz quem padece, Senhor, por teu nome!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17987" y="127819"/>
            <a:ext cx="8937523" cy="6567949"/>
          </a:xfrm>
        </p:spPr>
        <p:txBody>
          <a:bodyPr>
            <a:noAutofit/>
          </a:bodyPr>
          <a:lstStyle/>
          <a:p>
            <a:r>
              <a:rPr lang="pt-BR" sz="5000" i="1" dirty="0"/>
              <a:t>Colocou na batalha seu anjo, defendendo seu povo e o livrando. Provem todos, pra ver como é bom o Senhor que nos vai abrigando. Santos todos, venerem o Senhor! Aos que o amam, nenhum mal assalta. O cruel ficou pobre e tem fome, mas a quem busca a Deus nada falta!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b="1" i="1"/>
              <a:t>Felizes os pobres, felizes os mansos,</a:t>
            </a:r>
          </a:p>
          <a:p>
            <a:r>
              <a:rPr lang="pt-BR" b="1" i="1"/>
              <a:t>quem busca a justiça, com sede e com fome!</a:t>
            </a:r>
          </a:p>
          <a:p>
            <a:r>
              <a:rPr lang="pt-BR" b="1" i="1"/>
              <a:t>Feliz quem quer paz, feliz quem é puro,</a:t>
            </a:r>
          </a:p>
          <a:p>
            <a:r>
              <a:rPr lang="pt-BR" b="1" i="1"/>
              <a:t>feliz quem padece, Senhor, por teu nome!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137652"/>
            <a:ext cx="8752115" cy="6602782"/>
          </a:xfrm>
        </p:spPr>
        <p:txBody>
          <a:bodyPr>
            <a:normAutofit/>
          </a:bodyPr>
          <a:lstStyle/>
          <a:p>
            <a:r>
              <a:rPr lang="pt-BR" sz="5000" i="1" dirty="0"/>
              <a:t>Ó meus filhos, escutem o que eu digo pra aprender o temor do Senhor. Qual o homem que ama sua vida, pra viver os seus dias com amor? Tua língua preserva do mal e não deixes tua boca mentir! Ama o bem e detesta a maldade, pra poder grande paz possuir.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26461" y="165370"/>
            <a:ext cx="8860786" cy="6575064"/>
          </a:xfrm>
        </p:spPr>
        <p:txBody>
          <a:bodyPr>
            <a:normAutofit fontScale="92500" lnSpcReduction="20000"/>
          </a:bodyPr>
          <a:lstStyle/>
          <a:p>
            <a:endParaRPr lang="pt-BR" b="1" i="1" dirty="0"/>
          </a:p>
          <a:p>
            <a:r>
              <a:rPr lang="pt-BR" b="1" i="1" dirty="0"/>
              <a:t>Felizes os pobres, felizes os mansos,</a:t>
            </a:r>
          </a:p>
          <a:p>
            <a:r>
              <a:rPr lang="pt-BR" b="1" i="1" dirty="0"/>
              <a:t>quem busca a justiça, com sede e com fome!</a:t>
            </a:r>
          </a:p>
          <a:p>
            <a:r>
              <a:rPr lang="pt-BR" b="1" i="1" dirty="0"/>
              <a:t>Feliz quem quer paz, feliz quem é puro,</a:t>
            </a:r>
          </a:p>
          <a:p>
            <a:r>
              <a:rPr lang="pt-BR" b="1" i="1" dirty="0"/>
              <a:t>feliz quem padece, Senhor, por teu nome!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Sê a rocha que me abrigo</a:t>
            </a:r>
          </a:p>
          <a:p>
            <a:r>
              <a:rPr lang="pt-BR" b="1" dirty="0"/>
              <a:t>Casa forte que me salva;</a:t>
            </a:r>
          </a:p>
          <a:p>
            <a:r>
              <a:rPr lang="pt-BR" b="1" dirty="0"/>
              <a:t>Para honra do teu nome</a:t>
            </a:r>
          </a:p>
          <a:p>
            <a:r>
              <a:rPr lang="pt-BR" b="1" dirty="0"/>
              <a:t>És o guia que me ampara!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Sê pra mim uma rocha firme, Sê pra mim seguro abrigo, Sê pra mim uma fortaleza. Me orienta e eu vou contigo, Eu te entrego o meu espírito Desde agora, eu te bendigo.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dirty="0"/>
              <a:t>Sê a rocha que me abrigo</a:t>
            </a:r>
          </a:p>
          <a:p>
            <a:r>
              <a:rPr lang="pt-BR" b="1" dirty="0"/>
              <a:t>Casa forte que me salva;</a:t>
            </a:r>
          </a:p>
          <a:p>
            <a:r>
              <a:rPr lang="pt-BR" b="1" dirty="0"/>
              <a:t>Para honra do teu nome</a:t>
            </a:r>
          </a:p>
          <a:p>
            <a:r>
              <a:rPr lang="pt-BR" b="1" dirty="0"/>
              <a:t>És o guia que me ampara!</a:t>
            </a:r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dirty="0"/>
              <a:t>Confiando em tua face,</a:t>
            </a:r>
          </a:p>
          <a:p>
            <a:r>
              <a:rPr lang="pt-BR" sz="5400" dirty="0"/>
              <a:t>Vão vencer os intrigantes.</a:t>
            </a:r>
          </a:p>
          <a:p>
            <a:r>
              <a:rPr lang="pt-BR" sz="5400" dirty="0"/>
              <a:t>Recebidos em tua tenda,</a:t>
            </a:r>
          </a:p>
          <a:p>
            <a:r>
              <a:rPr lang="pt-BR" sz="5400" dirty="0"/>
              <a:t>Proteção terão constante.</a:t>
            </a:r>
          </a:p>
          <a:p>
            <a:r>
              <a:rPr lang="pt-BR" sz="5400" dirty="0"/>
              <a:t>Sê bendito, meu Senhor,</a:t>
            </a:r>
          </a:p>
          <a:p>
            <a:r>
              <a:rPr lang="pt-BR" sz="5400" dirty="0"/>
              <a:t>Sê bendito em todo instante.</a:t>
            </a:r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1411</TotalTime>
  <Words>1031</Words>
  <Application>Microsoft Office PowerPoint</Application>
  <PresentationFormat>Apresentação na tela (4:3)</PresentationFormat>
  <Paragraphs>104</Paragraphs>
  <Slides>63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63</vt:i4>
      </vt:variant>
    </vt:vector>
  </HeadingPairs>
  <TitlesOfParts>
    <vt:vector size="74" baseType="lpstr">
      <vt:lpstr>Arial</vt:lpstr>
      <vt:lpstr>Calibri</vt:lpstr>
      <vt:lpstr>Calibri Light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Facetado</vt:lpstr>
      <vt:lpstr>VI Domingo  Tempo Comum 16/02/2025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2024-12-20T18:44:03Z</dcterms:modified>
</cp:coreProperties>
</file>