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57" r:id="rId15"/>
    <p:sldId id="558" r:id="rId16"/>
    <p:sldId id="271" r:id="rId17"/>
    <p:sldId id="460" r:id="rId18"/>
    <p:sldId id="513" r:id="rId19"/>
    <p:sldId id="503" r:id="rId20"/>
    <p:sldId id="461" r:id="rId21"/>
    <p:sldId id="406" r:id="rId22"/>
    <p:sldId id="413" r:id="rId23"/>
    <p:sldId id="330" r:id="rId24"/>
    <p:sldId id="332" r:id="rId25"/>
    <p:sldId id="471" r:id="rId26"/>
    <p:sldId id="470" r:id="rId27"/>
    <p:sldId id="559" r:id="rId28"/>
    <p:sldId id="561" r:id="rId29"/>
    <p:sldId id="562" r:id="rId30"/>
    <p:sldId id="563" r:id="rId31"/>
    <p:sldId id="389" r:id="rId32"/>
    <p:sldId id="339" r:id="rId33"/>
    <p:sldId id="512" r:id="rId34"/>
    <p:sldId id="531" r:id="rId35"/>
    <p:sldId id="524" r:id="rId36"/>
    <p:sldId id="530" r:id="rId37"/>
    <p:sldId id="529" r:id="rId38"/>
    <p:sldId id="528" r:id="rId39"/>
    <p:sldId id="527" r:id="rId40"/>
    <p:sldId id="526" r:id="rId41"/>
    <p:sldId id="525" r:id="rId42"/>
    <p:sldId id="532" r:id="rId43"/>
    <p:sldId id="536" r:id="rId44"/>
    <p:sldId id="535" r:id="rId45"/>
    <p:sldId id="534" r:id="rId46"/>
    <p:sldId id="533" r:id="rId47"/>
    <p:sldId id="538" r:id="rId48"/>
    <p:sldId id="537" r:id="rId49"/>
    <p:sldId id="539" r:id="rId50"/>
    <p:sldId id="545" r:id="rId51"/>
    <p:sldId id="544" r:id="rId52"/>
    <p:sldId id="554" r:id="rId53"/>
    <p:sldId id="553" r:id="rId54"/>
    <p:sldId id="552" r:id="rId55"/>
    <p:sldId id="551" r:id="rId56"/>
    <p:sldId id="550" r:id="rId57"/>
    <p:sldId id="549" r:id="rId58"/>
    <p:sldId id="353" r:id="rId59"/>
    <p:sldId id="477" r:id="rId60"/>
    <p:sldId id="480" r:id="rId61"/>
    <p:sldId id="481" r:id="rId62"/>
    <p:sldId id="482" r:id="rId63"/>
    <p:sldId id="483" r:id="rId64"/>
    <p:sldId id="484" r:id="rId6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89583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54193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41686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3276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81991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567197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81750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35104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542691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773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13489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1324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996430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68719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78422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89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626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26/01/2025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56A57-980F-B035-70A4-176442E324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434EC7-2B26-B575-14BA-6AA421033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Ninguém feche o coração,</a:t>
            </a:r>
          </a:p>
          <a:p>
            <a:r>
              <a:rPr lang="pt-BR" i="1" dirty="0"/>
              <a:t>Escutemos sua voz.</a:t>
            </a:r>
          </a:p>
          <a:p>
            <a:r>
              <a:rPr lang="pt-BR" i="1" dirty="0"/>
              <a:t>Não sejamos tão ingratos,</a:t>
            </a:r>
          </a:p>
          <a:p>
            <a:r>
              <a:rPr lang="pt-BR" i="1" dirty="0"/>
              <a:t>Tal e qual nossos avós</a:t>
            </a:r>
          </a:p>
          <a:p>
            <a:r>
              <a:rPr lang="pt-BR" i="1" dirty="0"/>
              <a:t>Mereçamos o que ele</a:t>
            </a:r>
          </a:p>
          <a:p>
            <a:r>
              <a:rPr lang="pt-BR" i="1" dirty="0"/>
              <a:t>Tem guardado para nós.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1271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F5DFB-F8E9-84FD-7102-D1A5EC1AD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4BC46-6132-4D7E-6227-C5778E8D3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Canto novo ao Senhor que é Deus canta, agora, ó terra inteira! No seu santo Templo brilham majestade e beleza!</a:t>
            </a:r>
          </a:p>
          <a:p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2752985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 Vossas palavras, Senhor, são espírito e vida!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 lnSpcReduction="10000"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Foi o Senhor quem me mandou, Boas Notícias anunciar;</a:t>
            </a:r>
          </a:p>
          <a:p>
            <a:r>
              <a:rPr lang="pt-BR" i="1" dirty="0"/>
              <a:t>ao pobre, a quem está no cativeiro, libertação eu vou proclamar.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Em vós confiamos, Senhor!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querido, Filho do Pai, 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dá-nos tua paz!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Queremos nesta hora diante dos irmãos</a:t>
            </a:r>
          </a:p>
          <a:p>
            <a:r>
              <a:rPr lang="pt-BR" sz="6600" i="1" dirty="0"/>
              <a:t>comprometer com a vida buscando a união.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7DACF-4B14-C2A3-0E9C-5E9F74719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FCB973-5718-5ECD-E2A6-C8ED1EE3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Sabemos que é difícil os bens compartilhar</a:t>
            </a:r>
          </a:p>
          <a:p>
            <a:r>
              <a:rPr lang="pt-BR" sz="6600" i="1" dirty="0"/>
              <a:t>mas com a tua graça, Senhor, queremos dar.</a:t>
            </a:r>
          </a:p>
        </p:txBody>
      </p:sp>
    </p:spTree>
    <p:extLst>
      <p:ext uri="{BB962C8B-B14F-4D97-AF65-F5344CB8AC3E}">
        <p14:creationId xmlns:p14="http://schemas.microsoft.com/office/powerpoint/2010/main" val="2209963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DE5A0-2AFF-9C0E-A6CF-1904A5C1B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CD1CDE-D9DD-66D9-E82E-D601FD6D6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957568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881E9-3837-C88A-94BD-F4B89903D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8DF071-4DDE-DDC6-D831-5708EBB6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Olhando teu exemplo, Senhor, vamos seguir,</a:t>
            </a:r>
          </a:p>
          <a:p>
            <a:r>
              <a:rPr lang="pt-BR" sz="6600" i="1" dirty="0"/>
              <a:t>fazendo o bem a todos, sem nada exigir!</a:t>
            </a:r>
          </a:p>
        </p:txBody>
      </p:sp>
    </p:spTree>
    <p:extLst>
      <p:ext uri="{BB962C8B-B14F-4D97-AF65-F5344CB8AC3E}">
        <p14:creationId xmlns:p14="http://schemas.microsoft.com/office/powerpoint/2010/main" val="7996030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7A2D8-15BA-ACD1-0962-8800845C2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3B19BD-1D7E-A6AE-BA04-53546B17C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79299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55643" y="214010"/>
            <a:ext cx="8832714" cy="6341336"/>
          </a:xfrm>
        </p:spPr>
        <p:txBody>
          <a:bodyPr>
            <a:normAutofit fontScale="92500" lnSpcReduction="10000"/>
          </a:bodyPr>
          <a:lstStyle/>
          <a:p>
            <a:r>
              <a:rPr lang="pt-BR" sz="85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5915" y="262648"/>
            <a:ext cx="8766265" cy="6274339"/>
          </a:xfrm>
        </p:spPr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 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O Espírito está sobre mim. O Espírito a mim</a:t>
            </a:r>
          </a:p>
          <a:p>
            <a:r>
              <a:rPr lang="pt-BR" b="1" i="1" dirty="0"/>
              <a:t>consagrou.</a:t>
            </a:r>
          </a:p>
          <a:p>
            <a:r>
              <a:rPr lang="pt-BR" b="1" i="1" dirty="0"/>
              <a:t>Boa-Nova aos cativos levar, a seus pobres pregar</a:t>
            </a:r>
          </a:p>
          <a:p>
            <a:r>
              <a:rPr lang="pt-BR" b="1" i="1" dirty="0"/>
              <a:t>me enviou!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Bendito o Deus de Israel que seu povo visitou e</a:t>
            </a:r>
          </a:p>
          <a:p>
            <a:r>
              <a:rPr lang="pt-BR" i="1" dirty="0"/>
              <a:t>deu-nos libertação, enviando um Salvador, da casa do rei Davi, seu ungido servidor.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O Espírito está sobre mim. O Espírito a mim</a:t>
            </a:r>
          </a:p>
          <a:p>
            <a:r>
              <a:rPr lang="pt-BR" b="1" i="1"/>
              <a:t>consagrou.</a:t>
            </a:r>
          </a:p>
          <a:p>
            <a:r>
              <a:rPr lang="pt-BR" b="1" i="1"/>
              <a:t>Boa-Nova aos cativos levar, a seus pobres pregar</a:t>
            </a:r>
          </a:p>
          <a:p>
            <a:r>
              <a:rPr lang="pt-BR" b="1" i="1"/>
              <a:t>me enviou!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Canto novo ao Senhor que é Deus canta, agora, ó terra inteira! No seu santo Templo brilham majestade e beleza!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Cumpriu a voz dos profetas, desde os tempos</a:t>
            </a:r>
          </a:p>
          <a:p>
            <a:r>
              <a:rPr lang="pt-BR" i="1" dirty="0"/>
              <a:t>mais antigos, quis libertar o seu povo do poder dos</a:t>
            </a:r>
          </a:p>
          <a:p>
            <a:r>
              <a:rPr lang="pt-BR" i="1" dirty="0"/>
              <a:t>inimigos, lembrando-se da aliança de Abraão e dos</a:t>
            </a:r>
          </a:p>
          <a:p>
            <a:r>
              <a:rPr lang="pt-BR" i="1" dirty="0"/>
              <a:t>antigos.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O Espírito está sobre mim. O Espírito a mim</a:t>
            </a:r>
          </a:p>
          <a:p>
            <a:r>
              <a:rPr lang="pt-BR" b="1" i="1"/>
              <a:t>consagrou.</a:t>
            </a:r>
          </a:p>
          <a:p>
            <a:r>
              <a:rPr lang="pt-BR" b="1" i="1"/>
              <a:t>Boa-Nova aos cativos levar, a seus pobres pregar</a:t>
            </a:r>
          </a:p>
          <a:p>
            <a:r>
              <a:rPr lang="pt-BR" b="1" i="1"/>
              <a:t>me enviou!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Fez a seu povo a promessa de viver na liberdade,</a:t>
            </a:r>
          </a:p>
          <a:p>
            <a:r>
              <a:rPr lang="pt-BR" i="1" dirty="0"/>
              <a:t>sem medos e sem pavores dos que agem com</a:t>
            </a:r>
          </a:p>
          <a:p>
            <a:r>
              <a:rPr lang="pt-BR" i="1" dirty="0"/>
              <a:t>maldade e sempre a ele servir, na justiça e santidade.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O Espírito está sobre mim. O Espírito a mim</a:t>
            </a:r>
          </a:p>
          <a:p>
            <a:r>
              <a:rPr lang="pt-BR" b="1" i="1" dirty="0"/>
              <a:t>consagrou.</a:t>
            </a:r>
          </a:p>
          <a:p>
            <a:r>
              <a:rPr lang="pt-BR" b="1" i="1" dirty="0"/>
              <a:t>Boa-Nova aos cativos levar, a seus pobres pregar</a:t>
            </a:r>
          </a:p>
          <a:p>
            <a:r>
              <a:rPr lang="pt-BR" b="1" i="1" dirty="0"/>
              <a:t>me enviou!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Venham todos, com alegria, Aclamar nosso Senhor, Caminhando ao seu encontro, Proclamando seu louvor.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é o Rei dos reis.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dos deuses o maior.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Canto novo ao Senhor que é Deus canta, agora, ó terra inteira! No seu santo Templo brilham majestade e beleza!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é dele: abismos, montes, Mar e terra ele formou. De joelhos adoremos Este Deus que nos criou, Pois nós somos seu rebanho E ele é nosso Pastor.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Canto novo ao Senhor que é Deus canta, agora, ó terra inteira! No seu santo Templo brilham majestade e beleza!</a:t>
            </a:r>
          </a:p>
          <a:p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790</Words>
  <Application>Microsoft Office PowerPoint</Application>
  <PresentationFormat>Apresentação na tela (4:3)</PresentationFormat>
  <Paragraphs>85</Paragraphs>
  <Slides>60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60</vt:i4>
      </vt:variant>
    </vt:vector>
  </HeadingPairs>
  <TitlesOfParts>
    <vt:vector size="71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III Domingo  Tempo Comum 26/01/2025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2024-12-19T21:21:51Z</dcterms:modified>
</cp:coreProperties>
</file>