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59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521" r:id="rId15"/>
    <p:sldId id="271" r:id="rId16"/>
    <p:sldId id="460" r:id="rId17"/>
    <p:sldId id="513" r:id="rId18"/>
    <p:sldId id="503" r:id="rId19"/>
    <p:sldId id="461" r:id="rId20"/>
    <p:sldId id="406" r:id="rId21"/>
    <p:sldId id="413" r:id="rId22"/>
    <p:sldId id="330" r:id="rId23"/>
    <p:sldId id="332" r:id="rId24"/>
    <p:sldId id="471" r:id="rId25"/>
    <p:sldId id="470" r:id="rId26"/>
    <p:sldId id="557" r:id="rId27"/>
    <p:sldId id="558" r:id="rId28"/>
    <p:sldId id="559" r:id="rId29"/>
    <p:sldId id="560" r:id="rId30"/>
    <p:sldId id="389" r:id="rId31"/>
    <p:sldId id="339" r:id="rId32"/>
    <p:sldId id="531" r:id="rId33"/>
    <p:sldId id="524" r:id="rId34"/>
    <p:sldId id="530" r:id="rId35"/>
    <p:sldId id="529" r:id="rId36"/>
    <p:sldId id="528" r:id="rId37"/>
    <p:sldId id="527" r:id="rId38"/>
    <p:sldId id="526" r:id="rId39"/>
    <p:sldId id="525" r:id="rId40"/>
    <p:sldId id="532" r:id="rId41"/>
    <p:sldId id="536" r:id="rId42"/>
    <p:sldId id="535" r:id="rId43"/>
    <p:sldId id="534" r:id="rId44"/>
    <p:sldId id="533" r:id="rId45"/>
    <p:sldId id="538" r:id="rId46"/>
    <p:sldId id="537" r:id="rId47"/>
    <p:sldId id="539" r:id="rId48"/>
    <p:sldId id="545" r:id="rId49"/>
    <p:sldId id="544" r:id="rId50"/>
    <p:sldId id="554" r:id="rId51"/>
    <p:sldId id="553" r:id="rId52"/>
    <p:sldId id="552" r:id="rId53"/>
    <p:sldId id="551" r:id="rId54"/>
    <p:sldId id="550" r:id="rId55"/>
    <p:sldId id="549" r:id="rId56"/>
    <p:sldId id="555" r:id="rId57"/>
    <p:sldId id="556" r:id="rId58"/>
    <p:sldId id="561" r:id="rId59"/>
    <p:sldId id="562" r:id="rId60"/>
    <p:sldId id="353" r:id="rId61"/>
    <p:sldId id="477" r:id="rId62"/>
    <p:sldId id="480" r:id="rId63"/>
    <p:sldId id="481" r:id="rId64"/>
    <p:sldId id="482" r:id="rId65"/>
    <p:sldId id="483" r:id="rId66"/>
    <p:sldId id="484" r:id="rId6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presProps" Target="presProps.xml"/><Relationship Id="rId7" Type="http://schemas.openxmlformats.org/officeDocument/2006/relationships/slide" Target="slides/slide2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viewProps" Target="view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735641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27140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56254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083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06532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970079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38290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10323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2381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368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63502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503513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498926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1086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589738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258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745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Domingo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19/01/2025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Toda a terra te adore,</a:t>
            </a:r>
          </a:p>
          <a:p>
            <a:r>
              <a:rPr lang="pt-BR" sz="6600" b="1" i="1" dirty="0"/>
              <a:t>Ó Senhor do universo,</a:t>
            </a:r>
          </a:p>
          <a:p>
            <a:r>
              <a:rPr lang="pt-BR" sz="6600" b="1" i="1" dirty="0"/>
              <a:t>Os louvores do teu nome Cante o povo em seus versos!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 fontScale="92500"/>
          </a:bodyPr>
          <a:lstStyle/>
          <a:p>
            <a:r>
              <a:rPr lang="pt-BR" sz="8800" b="1" i="1" dirty="0"/>
              <a:t>Cantai ao Senhor Deus um canto novo, manifestai os seus prodígios entre os povos!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Aleluia, aleluia, aleluia.</a:t>
            </a:r>
          </a:p>
          <a:p>
            <a:r>
              <a:rPr lang="pt-BR" sz="6600" i="1" dirty="0"/>
              <a:t>O Senhor Deus nos chamou, por meio do Evangelho,</a:t>
            </a:r>
          </a:p>
          <a:p>
            <a:r>
              <a:rPr lang="pt-BR" sz="6600" i="1" dirty="0"/>
              <a:t>a fim de alcançarmos a glória de Cristo.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/>
              <a:t>Senhor, socorrei-nos, </a:t>
            </a:r>
          </a:p>
          <a:p>
            <a:pPr marL="0" indent="0" algn="ctr">
              <a:buNone/>
            </a:pPr>
            <a:r>
              <a:rPr lang="pt-BR" sz="9000" b="1" i="1" dirty="0"/>
              <a:t>e salvai-nos!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Autofit/>
          </a:bodyPr>
          <a:lstStyle/>
          <a:p>
            <a:r>
              <a:rPr lang="pt-BR" sz="6600" b="1" i="1" dirty="0"/>
              <a:t>Sabes, Senhor, o que temos é tão pouco pra dar mas este pouco nós queremos com os irmãos compartilhar!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Cristo querido, filho do pai, dá nos tua paz!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Queremos nesta hora diante dos irmãos</a:t>
            </a:r>
          </a:p>
          <a:p>
            <a:r>
              <a:rPr lang="pt-BR" sz="6600" i="1" dirty="0"/>
              <a:t>comprometer com a vida buscando a união.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Sabes, Senhor, o que temos é tão pouco pra dar mas este pouco nós queremos com os irmãos compartilhar!</a:t>
            </a:r>
          </a:p>
          <a:p>
            <a:endParaRPr lang="pt-BR" sz="6600" b="1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C91774-603C-35C8-525E-1A89AE1D0E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3821DF-1D5F-BB3D-2781-DDCB51FD3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Sabemos que é difícil os bens compartilhar</a:t>
            </a:r>
          </a:p>
          <a:p>
            <a:r>
              <a:rPr lang="pt-BR" sz="6600" i="1" dirty="0"/>
              <a:t>mas com a tua graça, Senhor, queremos dar.</a:t>
            </a:r>
          </a:p>
        </p:txBody>
      </p:sp>
    </p:spTree>
    <p:extLst>
      <p:ext uri="{BB962C8B-B14F-4D97-AF65-F5344CB8AC3E}">
        <p14:creationId xmlns:p14="http://schemas.microsoft.com/office/powerpoint/2010/main" val="2441553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9C2EE9-97F9-42FB-9811-1DA0743312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8C1465-D4C5-BBB1-C21C-EF3F0A03D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Sabes, Senhor, o que temos é tão pouco pra dar mas este pouco nós queremos com os irmãos compartilhar!</a:t>
            </a:r>
          </a:p>
          <a:p>
            <a:endParaRPr lang="pt-BR" sz="6600" b="1" dirty="0"/>
          </a:p>
        </p:txBody>
      </p:sp>
    </p:spTree>
    <p:extLst>
      <p:ext uri="{BB962C8B-B14F-4D97-AF65-F5344CB8AC3E}">
        <p14:creationId xmlns:p14="http://schemas.microsoft.com/office/powerpoint/2010/main" val="3865297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1B43D-0AC1-9607-4C59-4E17B3A7F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D46781-BFA9-0747-4CA6-9A1F9D69B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Olhando teu exemplo, Senhor, vamos seguir,</a:t>
            </a:r>
          </a:p>
          <a:p>
            <a:r>
              <a:rPr lang="pt-BR" sz="6600" i="1" dirty="0"/>
              <a:t>fazendo o bem a todos, sem nada exigir!</a:t>
            </a:r>
          </a:p>
        </p:txBody>
      </p:sp>
    </p:spTree>
    <p:extLst>
      <p:ext uri="{BB962C8B-B14F-4D97-AF65-F5344CB8AC3E}">
        <p14:creationId xmlns:p14="http://schemas.microsoft.com/office/powerpoint/2010/main" val="3568544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7863A-E045-8062-670E-8A3F853E43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F07F1F-DF19-1E0A-C602-D9187D68C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Sabes, Senhor, o que temos é tão pouco pra dar mas este pouco nós queremos com os irmãos compartilhar!</a:t>
            </a:r>
          </a:p>
          <a:p>
            <a:endParaRPr lang="pt-BR" sz="6600" b="1" dirty="0"/>
          </a:p>
        </p:txBody>
      </p:sp>
    </p:spTree>
    <p:extLst>
      <p:ext uri="{BB962C8B-B14F-4D97-AF65-F5344CB8AC3E}">
        <p14:creationId xmlns:p14="http://schemas.microsoft.com/office/powerpoint/2010/main" val="29001469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9245" y="243192"/>
            <a:ext cx="8512935" cy="6312154"/>
          </a:xfrm>
        </p:spPr>
        <p:txBody>
          <a:bodyPr>
            <a:noAutofit/>
          </a:bodyPr>
          <a:lstStyle/>
          <a:p>
            <a:r>
              <a:rPr lang="pt-BR" sz="7000" b="1" i="1" dirty="0"/>
              <a:t>Anunciamos, Senhor a vossa morte,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21648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284052"/>
            <a:ext cx="8512935" cy="5271294"/>
          </a:xfrm>
        </p:spPr>
        <p:txBody>
          <a:bodyPr>
            <a:noAutofit/>
          </a:bodyPr>
          <a:lstStyle/>
          <a:p>
            <a:r>
              <a:rPr lang="pt-BR" sz="6600" b="1" i="1" dirty="0"/>
              <a:t>Toda a terra te adore,</a:t>
            </a:r>
          </a:p>
          <a:p>
            <a:r>
              <a:rPr lang="pt-BR" sz="6600" b="1" i="1" dirty="0"/>
              <a:t>Ó Senhor do universo,</a:t>
            </a:r>
          </a:p>
          <a:p>
            <a:r>
              <a:rPr lang="pt-BR" sz="6600" b="1" i="1" dirty="0"/>
              <a:t>Os louvores do teu nome Cante o povo em seus versos!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Foi assim em Caná, foi assim que os sinais de</a:t>
            </a:r>
          </a:p>
          <a:p>
            <a:r>
              <a:rPr lang="pt-BR" b="1" i="1" dirty="0"/>
              <a:t>Jesus começaram sua glória se manifestou e os</a:t>
            </a:r>
          </a:p>
          <a:p>
            <a:r>
              <a:rPr lang="pt-BR" b="1" i="1" dirty="0"/>
              <a:t>discípulos acreditaram!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Bendito o Deus de Israel que seu povo visitou e</a:t>
            </a:r>
          </a:p>
          <a:p>
            <a:r>
              <a:rPr lang="pt-BR" i="1" dirty="0"/>
              <a:t>deu-nos libertação, enviando um Salvador, da casa do rei Davi, seu ungido servidor.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Foi assim em Caná, foi assim que os sinais de</a:t>
            </a:r>
          </a:p>
          <a:p>
            <a:r>
              <a:rPr lang="pt-BR" b="1" i="1"/>
              <a:t>Jesus começaram sua glória se manifestou e os</a:t>
            </a:r>
          </a:p>
          <a:p>
            <a:r>
              <a:rPr lang="pt-BR" b="1" i="1"/>
              <a:t>discípulos acreditaram!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Cumpriu a voz dos profetas, desde os tempos</a:t>
            </a:r>
          </a:p>
          <a:p>
            <a:r>
              <a:rPr lang="pt-BR" i="1" dirty="0"/>
              <a:t>mais antigos, quis libertar o seu povo do poder dos</a:t>
            </a:r>
          </a:p>
          <a:p>
            <a:r>
              <a:rPr lang="pt-BR" i="1" dirty="0"/>
              <a:t>inimigos, lembrando-se da aliança de Abraão e dos</a:t>
            </a:r>
          </a:p>
          <a:p>
            <a:r>
              <a:rPr lang="pt-BR" i="1" dirty="0"/>
              <a:t>antigos.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Foi assim em Caná, foi assim que os sinais de</a:t>
            </a:r>
          </a:p>
          <a:p>
            <a:r>
              <a:rPr lang="pt-BR" b="1" i="1"/>
              <a:t>Jesus começaram sua glória se manifestou e os</a:t>
            </a:r>
          </a:p>
          <a:p>
            <a:r>
              <a:rPr lang="pt-BR" b="1" i="1"/>
              <a:t>discípulos acreditaram!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Venham todos, com alegria, Aclamar nosso Senhor, Caminhando ao seu encontro, Proclamando seu louvor. Ele é o Rei dos reis. E dos deuses o maior.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Fez a seu povo a promessa de viver na liberdade,</a:t>
            </a:r>
          </a:p>
          <a:p>
            <a:r>
              <a:rPr lang="pt-BR" i="1" dirty="0"/>
              <a:t>sem medos e sem pavores dos que agem com</a:t>
            </a:r>
          </a:p>
          <a:p>
            <a:r>
              <a:rPr lang="pt-BR" i="1" dirty="0"/>
              <a:t>maldade e sempre a ele servir, na justiça e santidade.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Foi assim em Caná, foi assim que os sinais de</a:t>
            </a:r>
          </a:p>
          <a:p>
            <a:r>
              <a:rPr lang="pt-BR" b="1" i="1" dirty="0"/>
              <a:t>Jesus começaram sua glória se manifestou e os</a:t>
            </a:r>
          </a:p>
          <a:p>
            <a:r>
              <a:rPr lang="pt-BR" b="1" i="1" dirty="0"/>
              <a:t>discípulos acreditaram!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Menino, serás profeta do Altíssimo Senhor, pra ir</a:t>
            </a:r>
          </a:p>
          <a:p>
            <a:r>
              <a:rPr lang="pt-BR" i="1" dirty="0"/>
              <a:t>à frente aplainando os caminhos do Senhor,</a:t>
            </a:r>
          </a:p>
          <a:p>
            <a:r>
              <a:rPr lang="pt-BR" i="1" dirty="0"/>
              <a:t>anunciando o perdão a um povo pecador.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Foi assim em Caná, foi assim que os sinais de</a:t>
            </a:r>
          </a:p>
          <a:p>
            <a:r>
              <a:rPr lang="pt-BR" b="1" i="1" dirty="0"/>
              <a:t>Jesus começaram sua glória se manifestou e os</a:t>
            </a:r>
          </a:p>
          <a:p>
            <a:r>
              <a:rPr lang="pt-BR" b="1" i="1" dirty="0"/>
              <a:t>discípulos acreditaram!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7F715D-5EF9-3E6B-4B83-7ABAC0399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6157B4F0-667C-7307-21C0-882042A41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É Ele o Sol Oriente que nos veio visitar da morte</a:t>
            </a:r>
          </a:p>
          <a:p>
            <a:r>
              <a:rPr lang="pt-BR" i="1" dirty="0"/>
              <a:t>da escuridão vem a todos libertar. A nós seu povo</a:t>
            </a:r>
          </a:p>
          <a:p>
            <a:r>
              <a:rPr lang="pt-BR" i="1" dirty="0"/>
              <a:t>remido, para a paz faz caminhar.</a:t>
            </a:r>
          </a:p>
        </p:txBody>
      </p:sp>
    </p:spTree>
    <p:extLst>
      <p:ext uri="{BB962C8B-B14F-4D97-AF65-F5344CB8AC3E}">
        <p14:creationId xmlns:p14="http://schemas.microsoft.com/office/powerpoint/2010/main" val="177866304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6EF8FF-19AD-AA21-A81C-96155E531F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10C588DD-2AE8-F3F5-7C0F-59D794DA9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Foi assim em Caná, foi assim que os sinais de</a:t>
            </a:r>
          </a:p>
          <a:p>
            <a:r>
              <a:rPr lang="pt-BR" b="1" i="1" dirty="0"/>
              <a:t>Jesus começaram sua glória se manifestou e os</a:t>
            </a:r>
          </a:p>
          <a:p>
            <a:r>
              <a:rPr lang="pt-BR" b="1" i="1" dirty="0"/>
              <a:t>discípulos acreditaram!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1443058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sz="6600" b="1" i="1" dirty="0"/>
          </a:p>
          <a:p>
            <a:r>
              <a:rPr lang="pt-BR" sz="6600" b="1" i="1" dirty="0"/>
              <a:t>Toda a terra te adore,</a:t>
            </a:r>
          </a:p>
          <a:p>
            <a:r>
              <a:rPr lang="pt-BR" sz="6600" b="1" i="1" dirty="0"/>
              <a:t>Ó Senhor do universo,</a:t>
            </a:r>
          </a:p>
          <a:p>
            <a:r>
              <a:rPr lang="pt-BR" sz="6600" b="1" i="1" dirty="0"/>
              <a:t>Os louvores do teu nome Cante o povo em seus versos!</a:t>
            </a:r>
          </a:p>
          <a:p>
            <a:endParaRPr lang="pt-BR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Tudo é dele: abismos, montes, Mar e terra ele formou. De joelhos adoremos Este Deus que nos criou, Pois nós somos seu rebanho E ele é nosso Pastor.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sz="6600" b="1" i="1" dirty="0"/>
          </a:p>
          <a:p>
            <a:r>
              <a:rPr lang="pt-BR" sz="6600" b="1" i="1" dirty="0"/>
              <a:t>Toda a terra te adore,</a:t>
            </a:r>
          </a:p>
          <a:p>
            <a:r>
              <a:rPr lang="pt-BR" sz="6600" b="1" i="1" dirty="0"/>
              <a:t>Ó Senhor do universo,</a:t>
            </a:r>
          </a:p>
          <a:p>
            <a:r>
              <a:rPr lang="pt-BR" sz="6600" b="1" i="1" dirty="0"/>
              <a:t>Os louvores do teu nome Cante o povo em seus versos!</a:t>
            </a:r>
          </a:p>
          <a:p>
            <a:endParaRPr lang="pt-BR" sz="6600" b="1" dirty="0"/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Ninguém feche o coração,</a:t>
            </a:r>
          </a:p>
          <a:p>
            <a:r>
              <a:rPr lang="pt-BR" i="1" dirty="0"/>
              <a:t>Escutemos sua voz.</a:t>
            </a:r>
          </a:p>
          <a:p>
            <a:r>
              <a:rPr lang="pt-BR" i="1" dirty="0"/>
              <a:t>Não sejamos tão ingratos,</a:t>
            </a:r>
          </a:p>
          <a:p>
            <a:r>
              <a:rPr lang="pt-BR" i="1" dirty="0"/>
              <a:t>Tal e qual nossos avós</a:t>
            </a:r>
          </a:p>
          <a:p>
            <a:r>
              <a:rPr lang="pt-BR" i="1" dirty="0"/>
              <a:t>Mereçamos o que ele</a:t>
            </a:r>
          </a:p>
          <a:p>
            <a:r>
              <a:rPr lang="pt-BR" i="1" dirty="0"/>
              <a:t>Tem guardado para nós.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</TotalTime>
  <Words>882</Words>
  <Application>Microsoft Office PowerPoint</Application>
  <PresentationFormat>Apresentação na tela (4:3)</PresentationFormat>
  <Paragraphs>98</Paragraphs>
  <Slides>62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62</vt:i4>
      </vt:variant>
    </vt:vector>
  </HeadingPairs>
  <TitlesOfParts>
    <vt:vector size="73" baseType="lpstr">
      <vt:lpstr>Arial</vt:lpstr>
      <vt:lpstr>Calibri</vt:lpstr>
      <vt:lpstr>Calibri Light</vt:lpstr>
      <vt:lpstr>Times New Roman</vt:lpstr>
      <vt:lpstr>Trebuchet MS</vt:lpstr>
      <vt:lpstr>Wingdings 3</vt:lpstr>
      <vt:lpstr>Tema do Office</vt:lpstr>
      <vt:lpstr>Office Theme</vt:lpstr>
      <vt:lpstr>1_Tema do Office</vt:lpstr>
      <vt:lpstr>2_Tema do Office</vt:lpstr>
      <vt:lpstr>Facetado</vt:lpstr>
      <vt:lpstr>II Domingo  Tempo Comum 19/01/2025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130</cp:revision>
  <dcterms:created xsi:type="dcterms:W3CDTF">2021-02-27T18:57:26Z</dcterms:created>
  <dcterms:modified xsi:type="dcterms:W3CDTF">2024-12-19T20:05:55Z</dcterms:modified>
</cp:coreProperties>
</file>