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7" r:id="rId27"/>
    <p:sldId id="558" r:id="rId28"/>
    <p:sldId id="559" r:id="rId29"/>
    <p:sldId id="560" r:id="rId30"/>
    <p:sldId id="389" r:id="rId31"/>
    <p:sldId id="339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555" r:id="rId57"/>
    <p:sldId id="556" r:id="rId58"/>
    <p:sldId id="561" r:id="rId59"/>
    <p:sldId id="562" r:id="rId60"/>
    <p:sldId id="353" r:id="rId61"/>
    <p:sldId id="477" r:id="rId62"/>
    <p:sldId id="480" r:id="rId63"/>
    <p:sldId id="481" r:id="rId64"/>
    <p:sldId id="482" r:id="rId65"/>
    <p:sldId id="483" r:id="rId66"/>
    <p:sldId id="484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presProps" Target="presProps.xml"/><Relationship Id="rId7" Type="http://schemas.openxmlformats.org/officeDocument/2006/relationships/slide" Target="slides/slide2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3564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27140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6254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083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6532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7007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8290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0323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2381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6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3502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03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49892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086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8973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58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45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19/01/2025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Toda a terra te adore,</a:t>
            </a:r>
          </a:p>
          <a:p>
            <a:r>
              <a:rPr lang="pt-BR" sz="6600" b="1" i="1" dirty="0"/>
              <a:t>Ó Senhor do universo,</a:t>
            </a:r>
          </a:p>
          <a:p>
            <a:r>
              <a:rPr lang="pt-BR" sz="6600" b="1" i="1" dirty="0"/>
              <a:t>Os louvores do teu nome Cante o povo em seus versos!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/>
          </a:bodyPr>
          <a:lstStyle/>
          <a:p>
            <a:r>
              <a:rPr lang="pt-BR" sz="8800" b="1" i="1" dirty="0"/>
              <a:t>Cantai ao Senhor Deus um canto novo, manifestai os seus prodígios entre os povos!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Aleluia, aleluia, aleluia.</a:t>
            </a:r>
          </a:p>
          <a:p>
            <a:r>
              <a:rPr lang="pt-BR" sz="6600" i="1" dirty="0"/>
              <a:t>O Senhor Deus nos chamou, por meio do Evangelho,</a:t>
            </a:r>
          </a:p>
          <a:p>
            <a:r>
              <a:rPr lang="pt-BR" sz="6600" i="1" dirty="0"/>
              <a:t>a fim de alcançarmos a glória de Cristo.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000" b="1" i="1" dirty="0"/>
              <a:t>Senhor, socorrei-nos, </a:t>
            </a:r>
          </a:p>
          <a:p>
            <a:pPr marL="0" indent="0" algn="ctr">
              <a:buNone/>
            </a:pPr>
            <a:r>
              <a:rPr lang="pt-BR" sz="9000" b="1" i="1" dirty="0"/>
              <a:t>e salvai-nos!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filho do pai, dá nos tua paz!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Queremos nesta hora diante dos irmãos</a:t>
            </a:r>
          </a:p>
          <a:p>
            <a:r>
              <a:rPr lang="pt-BR" sz="6600" i="1" dirty="0"/>
              <a:t>comprometer com a vida buscando a união.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91774-603C-35C8-525E-1A89AE1D0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3821DF-1D5F-BB3D-2781-DDCB51FD3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Sabemos que é difícil os bens compartilhar</a:t>
            </a:r>
          </a:p>
          <a:p>
            <a:r>
              <a:rPr lang="pt-BR" sz="6600" i="1" dirty="0"/>
              <a:t>mas com a tua graça, Senhor, queremos dar.</a:t>
            </a:r>
          </a:p>
        </p:txBody>
      </p:sp>
    </p:spTree>
    <p:extLst>
      <p:ext uri="{BB962C8B-B14F-4D97-AF65-F5344CB8AC3E}">
        <p14:creationId xmlns:p14="http://schemas.microsoft.com/office/powerpoint/2010/main" val="244155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C2EE9-97F9-42FB-9811-1DA074331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8C1465-D4C5-BBB1-C21C-EF3F0A03D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3865297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1B43D-0AC1-9607-4C59-4E17B3A7F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D46781-BFA9-0747-4CA6-9A1F9D69B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Olhando teu exemplo, Senhor, vamos seguir,</a:t>
            </a:r>
          </a:p>
          <a:p>
            <a:r>
              <a:rPr lang="pt-BR" sz="6600" i="1" dirty="0"/>
              <a:t>fazendo o bem a todos, sem nada exigir!</a:t>
            </a:r>
          </a:p>
        </p:txBody>
      </p:sp>
    </p:spTree>
    <p:extLst>
      <p:ext uri="{BB962C8B-B14F-4D97-AF65-F5344CB8AC3E}">
        <p14:creationId xmlns:p14="http://schemas.microsoft.com/office/powerpoint/2010/main" val="3568544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63A-E045-8062-670E-8A3F853E4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F07F1F-DF19-1E0A-C602-D9187D68C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2900146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243192"/>
            <a:ext cx="8512935" cy="6312154"/>
          </a:xfrm>
        </p:spPr>
        <p:txBody>
          <a:bodyPr>
            <a:noAutofit/>
          </a:bodyPr>
          <a:lstStyle/>
          <a:p>
            <a:r>
              <a:rPr lang="pt-BR" sz="7000" b="1" i="1" dirty="0"/>
              <a:t>Anunciamos, Senhor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21648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84052"/>
            <a:ext cx="8512935" cy="5271294"/>
          </a:xfrm>
        </p:spPr>
        <p:txBody>
          <a:bodyPr>
            <a:noAutofit/>
          </a:bodyPr>
          <a:lstStyle/>
          <a:p>
            <a:r>
              <a:rPr lang="pt-BR" sz="6600" b="1" i="1" dirty="0"/>
              <a:t>Toda a terra te adore,</a:t>
            </a:r>
          </a:p>
          <a:p>
            <a:r>
              <a:rPr lang="pt-BR" sz="6600" b="1" i="1" dirty="0"/>
              <a:t>Ó Senhor do universo,</a:t>
            </a:r>
          </a:p>
          <a:p>
            <a:r>
              <a:rPr lang="pt-BR" sz="6600" b="1" i="1" dirty="0"/>
              <a:t>Os louvores do teu nome Cante o povo em seus versos!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Foi assim em Caná, foi assim que os sinais de</a:t>
            </a:r>
          </a:p>
          <a:p>
            <a:r>
              <a:rPr lang="pt-BR" b="1" i="1" dirty="0"/>
              <a:t>Jesus começaram sua glória se manifestou e os</a:t>
            </a:r>
          </a:p>
          <a:p>
            <a:r>
              <a:rPr lang="pt-BR" b="1" i="1" dirty="0"/>
              <a:t>discípulos acreditaram!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Bendito o Deus de Israel que seu povo visitou e</a:t>
            </a:r>
          </a:p>
          <a:p>
            <a:r>
              <a:rPr lang="pt-BR" i="1" dirty="0"/>
              <a:t>deu-nos libertação, enviando um Salvador, da casa do rei Davi, seu ungido servidor.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Foi assim em Caná, foi assim que os sinais de</a:t>
            </a:r>
          </a:p>
          <a:p>
            <a:r>
              <a:rPr lang="pt-BR" b="1" i="1"/>
              <a:t>Jesus começaram sua glória se manifestou e os</a:t>
            </a:r>
          </a:p>
          <a:p>
            <a:r>
              <a:rPr lang="pt-BR" b="1" i="1"/>
              <a:t>discípulos acreditaram!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Cumpriu a voz dos profetas, desde os tempos</a:t>
            </a:r>
          </a:p>
          <a:p>
            <a:r>
              <a:rPr lang="pt-BR" i="1" dirty="0"/>
              <a:t>mais antigos, quis libertar o seu povo do poder dos</a:t>
            </a:r>
          </a:p>
          <a:p>
            <a:r>
              <a:rPr lang="pt-BR" i="1" dirty="0"/>
              <a:t>inimigos, lembrando-se da aliança de Abraão e dos</a:t>
            </a:r>
          </a:p>
          <a:p>
            <a:r>
              <a:rPr lang="pt-BR" i="1" dirty="0"/>
              <a:t>antigos.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Foi assim em Caná, foi assim que os sinais de</a:t>
            </a:r>
          </a:p>
          <a:p>
            <a:r>
              <a:rPr lang="pt-BR" b="1" i="1"/>
              <a:t>Jesus começaram sua glória se manifestou e os</a:t>
            </a:r>
          </a:p>
          <a:p>
            <a:r>
              <a:rPr lang="pt-BR" b="1" i="1"/>
              <a:t>discípulos acreditaram!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Venham todos, com alegria, Aclamar nosso Senhor, Caminhando ao seu encontro, Proclamando seu louvor. Ele é o Rei dos reis. E dos deuses o maior.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Fez a seu povo a promessa de viver na liberdade,</a:t>
            </a:r>
          </a:p>
          <a:p>
            <a:r>
              <a:rPr lang="pt-BR" i="1" dirty="0"/>
              <a:t>sem medos e sem pavores dos que agem com</a:t>
            </a:r>
          </a:p>
          <a:p>
            <a:r>
              <a:rPr lang="pt-BR" i="1" dirty="0"/>
              <a:t>maldade e sempre a ele servir, na justiça e santidade.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Foi assim em Caná, foi assim que os sinais de</a:t>
            </a:r>
          </a:p>
          <a:p>
            <a:r>
              <a:rPr lang="pt-BR" b="1" i="1" dirty="0"/>
              <a:t>Jesus começaram sua glória se manifestou e os</a:t>
            </a:r>
          </a:p>
          <a:p>
            <a:r>
              <a:rPr lang="pt-BR" b="1" i="1" dirty="0"/>
              <a:t>discípulos acreditaram!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Menino, serás profeta do Altíssimo Senhor, pra ir</a:t>
            </a:r>
          </a:p>
          <a:p>
            <a:r>
              <a:rPr lang="pt-BR" i="1" dirty="0"/>
              <a:t>à frente aplainando os caminhos do Senhor,</a:t>
            </a:r>
          </a:p>
          <a:p>
            <a:r>
              <a:rPr lang="pt-BR" i="1" dirty="0"/>
              <a:t>anunciando o perdão a um povo pecador.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Foi assim em Caná, foi assim que os sinais de</a:t>
            </a:r>
          </a:p>
          <a:p>
            <a:r>
              <a:rPr lang="pt-BR" b="1" i="1" dirty="0"/>
              <a:t>Jesus começaram sua glória se manifestou e os</a:t>
            </a:r>
          </a:p>
          <a:p>
            <a:r>
              <a:rPr lang="pt-BR" b="1" i="1" dirty="0"/>
              <a:t>discípulos acreditaram!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F715D-5EF9-3E6B-4B83-7ABAC0399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157B4F0-667C-7307-21C0-882042A4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É Ele o Sol Oriente que nos veio visitar da morte</a:t>
            </a:r>
          </a:p>
          <a:p>
            <a:r>
              <a:rPr lang="pt-BR" i="1" dirty="0"/>
              <a:t>da escuridão vem a todos libertar. A nós seu povo</a:t>
            </a:r>
          </a:p>
          <a:p>
            <a:r>
              <a:rPr lang="pt-BR" i="1" dirty="0"/>
              <a:t>remido, para a paz faz caminhar.</a:t>
            </a:r>
          </a:p>
        </p:txBody>
      </p:sp>
    </p:spTree>
    <p:extLst>
      <p:ext uri="{BB962C8B-B14F-4D97-AF65-F5344CB8AC3E}">
        <p14:creationId xmlns:p14="http://schemas.microsoft.com/office/powerpoint/2010/main" val="17786630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EF8FF-19AD-AA21-A81C-96155E531F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0C588DD-2AE8-F3F5-7C0F-59D794DA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Foi assim em Caná, foi assim que os sinais de</a:t>
            </a:r>
          </a:p>
          <a:p>
            <a:r>
              <a:rPr lang="pt-BR" b="1" i="1" dirty="0"/>
              <a:t>Jesus começaram sua glória se manifestou e os</a:t>
            </a:r>
          </a:p>
          <a:p>
            <a:r>
              <a:rPr lang="pt-BR" b="1" i="1" dirty="0"/>
              <a:t>discípulos acreditaram!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1443058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Toda a terra te adore,</a:t>
            </a:r>
          </a:p>
          <a:p>
            <a:r>
              <a:rPr lang="pt-BR" sz="6600" b="1" i="1" dirty="0"/>
              <a:t>Ó Senhor do universo,</a:t>
            </a:r>
          </a:p>
          <a:p>
            <a:r>
              <a:rPr lang="pt-BR" sz="6600" b="1" i="1" dirty="0"/>
              <a:t>Os louvores do teu nome Cante o povo em seus versos!</a:t>
            </a:r>
          </a:p>
          <a:p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Tudo é dele: abismos, montes, Mar e terra ele formou. De joelhos adoremos Este Deus que nos criou, Pois nós somos seu rebanho E ele é nosso Pastor.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Toda a terra te adore,</a:t>
            </a:r>
          </a:p>
          <a:p>
            <a:r>
              <a:rPr lang="pt-BR" sz="6600" b="1" i="1" dirty="0"/>
              <a:t>Ó Senhor do universo,</a:t>
            </a:r>
          </a:p>
          <a:p>
            <a:r>
              <a:rPr lang="pt-BR" sz="6600" b="1" i="1" dirty="0"/>
              <a:t>Os louvores do teu nome Cante o povo em seus versos!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Ninguém feche o coração,</a:t>
            </a:r>
          </a:p>
          <a:p>
            <a:r>
              <a:rPr lang="pt-BR" i="1" dirty="0"/>
              <a:t>Escutemos sua voz.</a:t>
            </a:r>
          </a:p>
          <a:p>
            <a:r>
              <a:rPr lang="pt-BR" i="1" dirty="0"/>
              <a:t>Não sejamos tão ingratos,</a:t>
            </a:r>
          </a:p>
          <a:p>
            <a:r>
              <a:rPr lang="pt-BR" i="1" dirty="0"/>
              <a:t>Tal e qual nossos avós</a:t>
            </a:r>
          </a:p>
          <a:p>
            <a:r>
              <a:rPr lang="pt-BR" i="1" dirty="0"/>
              <a:t>Mereçamos o que ele</a:t>
            </a:r>
          </a:p>
          <a:p>
            <a:r>
              <a:rPr lang="pt-BR" i="1" dirty="0"/>
              <a:t>Tem guardado para nós.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882</Words>
  <Application>Microsoft Office PowerPoint</Application>
  <PresentationFormat>Apresentação na tela (4:3)</PresentationFormat>
  <Paragraphs>98</Paragraphs>
  <Slides>62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62</vt:i4>
      </vt:variant>
    </vt:vector>
  </HeadingPairs>
  <TitlesOfParts>
    <vt:vector size="73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II Domingo  Tempo Comum 19/01/2025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2024-12-19T20:05:55Z</dcterms:modified>
</cp:coreProperties>
</file>