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  <p:sldMasterId id="2147483743" r:id="rId4"/>
    <p:sldMasterId id="2147483759" r:id="rId5"/>
  </p:sldMasterIdLst>
  <p:sldIdLst>
    <p:sldId id="258" r:id="rId6"/>
    <p:sldId id="514" r:id="rId7"/>
    <p:sldId id="260" r:id="rId8"/>
    <p:sldId id="265" r:id="rId9"/>
    <p:sldId id="262" r:id="rId10"/>
    <p:sldId id="494" r:id="rId11"/>
    <p:sldId id="515" r:id="rId12"/>
    <p:sldId id="517" r:id="rId13"/>
    <p:sldId id="520" r:id="rId14"/>
    <p:sldId id="271" r:id="rId15"/>
    <p:sldId id="460" r:id="rId16"/>
    <p:sldId id="513" r:id="rId17"/>
    <p:sldId id="503" r:id="rId18"/>
    <p:sldId id="461" r:id="rId19"/>
    <p:sldId id="406" r:id="rId20"/>
    <p:sldId id="413" r:id="rId21"/>
    <p:sldId id="330" r:id="rId22"/>
    <p:sldId id="332" r:id="rId23"/>
    <p:sldId id="471" r:id="rId24"/>
    <p:sldId id="470" r:id="rId25"/>
    <p:sldId id="558" r:id="rId26"/>
    <p:sldId id="557" r:id="rId27"/>
    <p:sldId id="559" r:id="rId28"/>
    <p:sldId id="560" r:id="rId29"/>
    <p:sldId id="389" r:id="rId30"/>
    <p:sldId id="339" r:id="rId31"/>
    <p:sldId id="512" r:id="rId32"/>
    <p:sldId id="531" r:id="rId33"/>
    <p:sldId id="524" r:id="rId34"/>
    <p:sldId id="530" r:id="rId35"/>
    <p:sldId id="529" r:id="rId36"/>
    <p:sldId id="528" r:id="rId37"/>
    <p:sldId id="527" r:id="rId38"/>
    <p:sldId id="526" r:id="rId39"/>
    <p:sldId id="525" r:id="rId40"/>
    <p:sldId id="532" r:id="rId41"/>
    <p:sldId id="536" r:id="rId42"/>
    <p:sldId id="535" r:id="rId43"/>
    <p:sldId id="534" r:id="rId44"/>
    <p:sldId id="533" r:id="rId45"/>
    <p:sldId id="538" r:id="rId46"/>
    <p:sldId id="537" r:id="rId47"/>
    <p:sldId id="539" r:id="rId48"/>
    <p:sldId id="545" r:id="rId49"/>
    <p:sldId id="544" r:id="rId50"/>
    <p:sldId id="554" r:id="rId51"/>
    <p:sldId id="553" r:id="rId52"/>
    <p:sldId id="552" r:id="rId53"/>
    <p:sldId id="551" r:id="rId54"/>
    <p:sldId id="550" r:id="rId55"/>
    <p:sldId id="549" r:id="rId56"/>
    <p:sldId id="353" r:id="rId57"/>
    <p:sldId id="477" r:id="rId58"/>
    <p:sldId id="480" r:id="rId59"/>
    <p:sldId id="481" r:id="rId60"/>
    <p:sldId id="482" r:id="rId61"/>
    <p:sldId id="483" r:id="rId62"/>
    <p:sldId id="484" r:id="rId6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63" Type="http://schemas.openxmlformats.org/officeDocument/2006/relationships/slide" Target="slides/slide58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6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presProps" Target="presProp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tableStyles" Target="tableStyles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04393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20930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92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85550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48431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51063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79696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67153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52461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30081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20833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73524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954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749196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62486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142632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403313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737923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020800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753545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604979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07557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075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773399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694500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87444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985331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266262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129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6" Type="http://schemas.openxmlformats.org/officeDocument/2006/relationships/slideLayout" Target="../slideLayouts/slideLayout65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slideLayout" Target="../slideLayouts/slideLayout6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5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540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25/10/2024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4832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66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pPr algn="ctr"/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Sagrada Família de Jesus, Maria e José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29/12/2024</a:t>
            </a: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Salmo</a:t>
            </a:r>
          </a:p>
          <a:p>
            <a:r>
              <a:rPr lang="pt-BR" sz="6600" b="1" i="1" dirty="0"/>
              <a:t> Responsorial</a:t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Felizes os que temem o Senhor  e trilham seus caminhos!</a:t>
            </a:r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9485" y="561704"/>
            <a:ext cx="8669383" cy="6029234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Aleluia, aleluia, aleluia.</a:t>
            </a:r>
          </a:p>
          <a:p>
            <a:r>
              <a:rPr lang="pt-BR" i="1" dirty="0"/>
              <a:t>Que a paz de Cristo reine em vossos corações</a:t>
            </a:r>
          </a:p>
          <a:p>
            <a:r>
              <a:rPr lang="pt-BR" i="1" dirty="0"/>
              <a:t>e ricamente habite em vós sua palavra!</a:t>
            </a:r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270588"/>
            <a:ext cx="7886700" cy="923731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1194320"/>
            <a:ext cx="7992836" cy="523260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500" b="1" i="1" dirty="0"/>
              <a:t>Abençoai Senhor, o vosso povo!</a:t>
            </a:r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1214846"/>
            <a:ext cx="8608422" cy="5389154"/>
          </a:xfrm>
        </p:spPr>
        <p:txBody>
          <a:bodyPr>
            <a:normAutofit/>
          </a:bodyPr>
          <a:lstStyle/>
          <a:p>
            <a:r>
              <a:rPr lang="pt-BR" b="1" i="1" dirty="0"/>
              <a:t>Longe e distante de casa</a:t>
            </a:r>
          </a:p>
          <a:p>
            <a:r>
              <a:rPr lang="pt-BR" b="1" i="1" dirty="0"/>
              <a:t>o menino nasceu:</a:t>
            </a:r>
          </a:p>
          <a:p>
            <a:r>
              <a:rPr lang="pt-BR" b="1" i="1" dirty="0"/>
              <a:t>dor e alegria tão juntas</a:t>
            </a:r>
          </a:p>
          <a:p>
            <a:r>
              <a:rPr lang="pt-BR" b="1" i="1" dirty="0"/>
              <a:t>nosso Deus conheceu!</a:t>
            </a:r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i="1" dirty="0"/>
              <a:t>Então chegaram pastores</a:t>
            </a:r>
          </a:p>
          <a:p>
            <a:r>
              <a:rPr lang="pt-BR" i="1" dirty="0"/>
              <a:t>trazendo o suor do trabalho. Simples na pobreza, num sorriso o mais belo agasalho.</a:t>
            </a:r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75734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Orante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5644" y="1287623"/>
            <a:ext cx="8764620" cy="5366095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Ó luz, que viestes ao mundo pra nos iluminar, que o teu amor profundo a paz nos venha dar!</a:t>
            </a:r>
          </a:p>
        </p:txBody>
      </p:sp>
    </p:spTree>
    <p:extLst>
      <p:ext uri="{BB962C8B-B14F-4D97-AF65-F5344CB8AC3E}">
        <p14:creationId xmlns:p14="http://schemas.microsoft.com/office/powerpoint/2010/main" val="223075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i="1" dirty="0"/>
              <a:t>Longe e distante de casa</a:t>
            </a:r>
          </a:p>
          <a:p>
            <a:r>
              <a:rPr lang="pt-BR" b="1" i="1" dirty="0"/>
              <a:t>o menino nasceu:</a:t>
            </a:r>
          </a:p>
          <a:p>
            <a:r>
              <a:rPr lang="pt-BR" b="1" i="1" dirty="0"/>
              <a:t>dor e alegria tão juntas</a:t>
            </a:r>
          </a:p>
          <a:p>
            <a:r>
              <a:rPr lang="pt-BR" b="1" i="1" dirty="0"/>
              <a:t>nosso Deus conheceu!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18502165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6DD988-1652-CC20-AA4D-7E4ABDD16B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FAD1E2D-2E9E-2662-FDC5-B98A67324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i="1" dirty="0"/>
              <a:t>Então os sábios partiram:</a:t>
            </a:r>
          </a:p>
          <a:p>
            <a:r>
              <a:rPr lang="pt-BR" i="1" dirty="0"/>
              <a:t>humilde, insistente procura. Longe dos palácios, manjedoura foi berço e ternura.</a:t>
            </a:r>
          </a:p>
        </p:txBody>
      </p:sp>
    </p:spTree>
    <p:extLst>
      <p:ext uri="{BB962C8B-B14F-4D97-AF65-F5344CB8AC3E}">
        <p14:creationId xmlns:p14="http://schemas.microsoft.com/office/powerpoint/2010/main" val="19353824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0520C4-39E2-4A4F-A3BC-4BEA7DB6DF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48443F-7E01-0876-F3A5-20ACACA68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i="1" dirty="0"/>
              <a:t>Longe e distante de casa</a:t>
            </a:r>
          </a:p>
          <a:p>
            <a:r>
              <a:rPr lang="pt-BR" b="1" i="1" dirty="0"/>
              <a:t>o menino nasceu:</a:t>
            </a:r>
          </a:p>
          <a:p>
            <a:r>
              <a:rPr lang="pt-BR" b="1" i="1" dirty="0"/>
              <a:t>dor e alegria tão juntas</a:t>
            </a:r>
          </a:p>
          <a:p>
            <a:r>
              <a:rPr lang="pt-BR" b="1" i="1" dirty="0"/>
              <a:t>nosso Deus conheceu!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73917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BB13F7-ABFE-4A21-7977-00D9E39B12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3D81186-C6A9-6FD7-1A7B-B5C6B496C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i="1" dirty="0"/>
              <a:t>Então nós também acorremos quem pode esquecer o menino?</a:t>
            </a:r>
          </a:p>
          <a:p>
            <a:r>
              <a:rPr lang="pt-BR" i="1" dirty="0"/>
              <a:t>Quis morar conosco,</a:t>
            </a:r>
          </a:p>
          <a:p>
            <a:r>
              <a:rPr lang="pt-BR" i="1" dirty="0"/>
              <a:t>desvelou-nos o nosso destino.</a:t>
            </a:r>
          </a:p>
        </p:txBody>
      </p:sp>
    </p:spTree>
    <p:extLst>
      <p:ext uri="{BB962C8B-B14F-4D97-AF65-F5344CB8AC3E}">
        <p14:creationId xmlns:p14="http://schemas.microsoft.com/office/powerpoint/2010/main" val="33986567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9A76B6-C3C2-87C7-BAB7-5720C643FC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278D39-2736-04D7-044A-2153DAA5A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i="1" dirty="0"/>
              <a:t>Longe e distante de casa</a:t>
            </a:r>
          </a:p>
          <a:p>
            <a:r>
              <a:rPr lang="pt-BR" b="1" i="1" dirty="0"/>
              <a:t>o menino nasceu:</a:t>
            </a:r>
          </a:p>
          <a:p>
            <a:r>
              <a:rPr lang="pt-BR" b="1" i="1" dirty="0"/>
              <a:t>dor e alegria tão juntas</a:t>
            </a:r>
          </a:p>
          <a:p>
            <a:r>
              <a:rPr lang="pt-BR" b="1" i="1" dirty="0"/>
              <a:t>nosso Deus conheceu!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34662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/>
              <a:t>II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7149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Santo</a:t>
            </a:r>
          </a:p>
        </p:txBody>
      </p:sp>
    </p:spTree>
    <p:extLst>
      <p:ext uri="{BB962C8B-B14F-4D97-AF65-F5344CB8AC3E}">
        <p14:creationId xmlns:p14="http://schemas.microsoft.com/office/powerpoint/2010/main" val="29765271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20976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Enviai o vosso Espirito Santo!</a:t>
            </a:r>
          </a:p>
        </p:txBody>
      </p:sp>
    </p:spTree>
    <p:extLst>
      <p:ext uri="{BB962C8B-B14F-4D97-AF65-F5344CB8AC3E}">
        <p14:creationId xmlns:p14="http://schemas.microsoft.com/office/powerpoint/2010/main" val="23836416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24951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5099" y="145914"/>
            <a:ext cx="8737082" cy="6409431"/>
          </a:xfrm>
        </p:spPr>
        <p:txBody>
          <a:bodyPr>
            <a:normAutofit/>
          </a:bodyPr>
          <a:lstStyle/>
          <a:p>
            <a:r>
              <a:rPr lang="pt-BR" sz="7200" b="1" i="1" dirty="0"/>
              <a:t>Anunciamos, Senhor a vossa morte e proclamamos a vossa ressurreição vinde Senhor Jesus!</a:t>
            </a:r>
          </a:p>
        </p:txBody>
      </p:sp>
    </p:spTree>
    <p:extLst>
      <p:ext uri="{BB962C8B-B14F-4D97-AF65-F5344CB8AC3E}">
        <p14:creationId xmlns:p14="http://schemas.microsoft.com/office/powerpoint/2010/main" val="41060977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07655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Aceitai, ó Senhor, a nossa oferta!</a:t>
            </a:r>
          </a:p>
        </p:txBody>
      </p:sp>
    </p:spTree>
    <p:extLst>
      <p:ext uri="{BB962C8B-B14F-4D97-AF65-F5344CB8AC3E}">
        <p14:creationId xmlns:p14="http://schemas.microsoft.com/office/powerpoint/2010/main" val="37213517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329706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O Espirito nos uma num só corpo!</a:t>
            </a:r>
          </a:p>
        </p:txBody>
      </p:sp>
    </p:spTree>
    <p:extLst>
      <p:ext uri="{BB962C8B-B14F-4D97-AF65-F5344CB8AC3E}">
        <p14:creationId xmlns:p14="http://schemas.microsoft.com/office/powerpoint/2010/main" val="39723419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9127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Fazei de nós</a:t>
            </a:r>
          </a:p>
          <a:p>
            <a:r>
              <a:rPr lang="pt-BR" sz="8800" b="1" i="1" dirty="0"/>
              <a:t> uma perfeita oferenda!</a:t>
            </a:r>
          </a:p>
        </p:txBody>
      </p:sp>
    </p:spTree>
    <p:extLst>
      <p:ext uri="{BB962C8B-B14F-4D97-AF65-F5344CB8AC3E}">
        <p14:creationId xmlns:p14="http://schemas.microsoft.com/office/powerpoint/2010/main" val="19545961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522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142659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34C64FD7-09C8-DB84-90A2-FF9E0346A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1322962"/>
            <a:ext cx="8512935" cy="5232383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 Lembrai-vos ó Pai, da vossa Igreja!</a:t>
            </a:r>
          </a:p>
        </p:txBody>
      </p:sp>
    </p:spTree>
    <p:extLst>
      <p:ext uri="{BB962C8B-B14F-4D97-AF65-F5344CB8AC3E}">
        <p14:creationId xmlns:p14="http://schemas.microsoft.com/office/powerpoint/2010/main" val="20765119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9081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Amém!</a:t>
            </a:r>
          </a:p>
        </p:txBody>
      </p:sp>
    </p:spTree>
    <p:extLst>
      <p:ext uri="{BB962C8B-B14F-4D97-AF65-F5344CB8AC3E}">
        <p14:creationId xmlns:p14="http://schemas.microsoft.com/office/powerpoint/2010/main" val="36141810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3224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7254332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b="1" i="1" dirty="0"/>
              <a:t>Entre nós Jesus nasceu,</a:t>
            </a:r>
          </a:p>
          <a:p>
            <a:r>
              <a:rPr lang="pt-BR" sz="6600" b="1" i="1" dirty="0"/>
              <a:t>cantem glória ao nosso Deus.</a:t>
            </a:r>
          </a:p>
          <a:p>
            <a:r>
              <a:rPr lang="pt-BR" sz="6600" b="1" i="1" dirty="0"/>
              <a:t>Amém, aleluia.</a:t>
            </a:r>
          </a:p>
          <a:p>
            <a:r>
              <a:rPr lang="pt-BR" sz="6600" b="1" i="1" dirty="0"/>
              <a:t> Amém, aleluia!</a:t>
            </a:r>
          </a:p>
        </p:txBody>
      </p:sp>
    </p:spTree>
    <p:extLst>
      <p:ext uri="{BB962C8B-B14F-4D97-AF65-F5344CB8AC3E}">
        <p14:creationId xmlns:p14="http://schemas.microsoft.com/office/powerpoint/2010/main" val="35943029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 lnSpcReduction="10000"/>
          </a:bodyPr>
          <a:lstStyle/>
          <a:p>
            <a:r>
              <a:rPr lang="pt-BR" i="1" dirty="0"/>
              <a:t>O Senhor é minha luz, ele é minha salvação. O que é que eu vou temer? Deus é minha proteção. Ele guarda minha vida, eu não vou ter medo, não. Ele guarda minha vida, eu não vou ter medo, não.</a:t>
            </a:r>
          </a:p>
        </p:txBody>
      </p:sp>
    </p:spTree>
    <p:extLst>
      <p:ext uri="{BB962C8B-B14F-4D97-AF65-F5344CB8AC3E}">
        <p14:creationId xmlns:p14="http://schemas.microsoft.com/office/powerpoint/2010/main" val="10375365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b="1" i="1" dirty="0"/>
              <a:t>Entre nós Jesus nasceu,</a:t>
            </a:r>
          </a:p>
          <a:p>
            <a:r>
              <a:rPr lang="pt-BR" sz="6600" b="1" i="1" dirty="0"/>
              <a:t>cantem glória ao nosso Deus.</a:t>
            </a:r>
          </a:p>
          <a:p>
            <a:r>
              <a:rPr lang="pt-BR" sz="6600" b="1" i="1" dirty="0"/>
              <a:t>Amém, aleluia.</a:t>
            </a:r>
          </a:p>
          <a:p>
            <a:r>
              <a:rPr lang="pt-BR" sz="6600" b="1" i="1" dirty="0"/>
              <a:t> Amém, aleluia!</a:t>
            </a:r>
          </a:p>
        </p:txBody>
      </p:sp>
    </p:spTree>
    <p:extLst>
      <p:ext uri="{BB962C8B-B14F-4D97-AF65-F5344CB8AC3E}">
        <p14:creationId xmlns:p14="http://schemas.microsoft.com/office/powerpoint/2010/main" val="57011208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 lnSpcReduction="10000"/>
          </a:bodyPr>
          <a:lstStyle/>
          <a:p>
            <a:r>
              <a:rPr lang="pt-BR" i="1" dirty="0"/>
              <a:t>Quando os maus vêm avançando, procurando me acuar, desejando ver meu fim, querendo me matar,</a:t>
            </a:r>
          </a:p>
          <a:p>
            <a:r>
              <a:rPr lang="pt-BR" i="1" dirty="0"/>
              <a:t>inimigos opressores é que vão se liquidar. Inimigos opressores é que vão se liquidar.</a:t>
            </a:r>
          </a:p>
        </p:txBody>
      </p:sp>
    </p:spTree>
    <p:extLst>
      <p:ext uri="{BB962C8B-B14F-4D97-AF65-F5344CB8AC3E}">
        <p14:creationId xmlns:p14="http://schemas.microsoft.com/office/powerpoint/2010/main" val="398129288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b="1" i="1" dirty="0"/>
              <a:t>Entre nós Jesus nasceu,</a:t>
            </a:r>
          </a:p>
          <a:p>
            <a:r>
              <a:rPr lang="pt-BR" sz="6600" b="1" i="1" dirty="0"/>
              <a:t>cantem glória ao nosso Deus.</a:t>
            </a:r>
          </a:p>
          <a:p>
            <a:r>
              <a:rPr lang="pt-BR" sz="6600" b="1" i="1" dirty="0"/>
              <a:t>Amém, aleluia.</a:t>
            </a:r>
          </a:p>
          <a:p>
            <a:r>
              <a:rPr lang="pt-BR" sz="6600" b="1" i="1" dirty="0"/>
              <a:t> Amém, aleluia!</a:t>
            </a:r>
          </a:p>
        </p:txBody>
      </p:sp>
    </p:spTree>
    <p:extLst>
      <p:ext uri="{BB962C8B-B14F-4D97-AF65-F5344CB8AC3E}">
        <p14:creationId xmlns:p14="http://schemas.microsoft.com/office/powerpoint/2010/main" val="3038686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915" y="214010"/>
            <a:ext cx="8822987" cy="6369670"/>
          </a:xfrm>
        </p:spPr>
        <p:txBody>
          <a:bodyPr anchor="ctr">
            <a:noAutofit/>
          </a:bodyPr>
          <a:lstStyle/>
          <a:p>
            <a:r>
              <a:rPr lang="pt-BR" b="1" i="1" dirty="0"/>
              <a:t>Nasceu-nos hoje um menino E um Filho nos foi dado Grande é este pequenino, Rei da Paz será chamado,</a:t>
            </a:r>
          </a:p>
          <a:p>
            <a:r>
              <a:rPr lang="pt-BR" b="1" i="1" dirty="0"/>
              <a:t> Aleluia, Aleluia,</a:t>
            </a:r>
          </a:p>
          <a:p>
            <a:r>
              <a:rPr lang="pt-BR" b="1" i="1" dirty="0"/>
              <a:t>Aleluia, Aleluia! </a:t>
            </a:r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 lnSpcReduction="10000"/>
          </a:bodyPr>
          <a:lstStyle/>
          <a:p>
            <a:r>
              <a:rPr lang="pt-BR" i="1" dirty="0"/>
              <a:t>Se um exército se armar contra mim, não temerei.</a:t>
            </a:r>
          </a:p>
          <a:p>
            <a:r>
              <a:rPr lang="pt-BR" i="1" dirty="0"/>
              <a:t>Meu coração está firme, e firme ficarei. Se estourar uma batalha, mesmo assim, confiarei! Se estourar uma batalha, mesmo assim, confiarei!</a:t>
            </a:r>
          </a:p>
        </p:txBody>
      </p:sp>
    </p:spTree>
    <p:extLst>
      <p:ext uri="{BB962C8B-B14F-4D97-AF65-F5344CB8AC3E}">
        <p14:creationId xmlns:p14="http://schemas.microsoft.com/office/powerpoint/2010/main" val="250278957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b="1" i="1" dirty="0"/>
              <a:t>Entre nós Jesus nasceu,</a:t>
            </a:r>
          </a:p>
          <a:p>
            <a:r>
              <a:rPr lang="pt-BR" sz="6600" b="1" i="1" dirty="0"/>
              <a:t>cantem glória ao nosso Deus.</a:t>
            </a:r>
          </a:p>
          <a:p>
            <a:r>
              <a:rPr lang="pt-BR" sz="6600" b="1" i="1" dirty="0"/>
              <a:t>Amém, aleluia.</a:t>
            </a:r>
          </a:p>
          <a:p>
            <a:r>
              <a:rPr lang="pt-BR" sz="6600" b="1" i="1" dirty="0"/>
              <a:t> Amém, aleluia!</a:t>
            </a:r>
          </a:p>
          <a:p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238805345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b="1" i="1" dirty="0"/>
              <a:t>ORAÇÃO</a:t>
            </a:r>
          </a:p>
          <a:p>
            <a:pPr fontAlgn="b"/>
            <a:r>
              <a:rPr lang="pt-BR" sz="5400" b="1" i="1" dirty="0"/>
              <a:t> VOCACIONAL</a:t>
            </a:r>
          </a:p>
        </p:txBody>
      </p:sp>
    </p:spTree>
    <p:extLst>
      <p:ext uri="{BB962C8B-B14F-4D97-AF65-F5344CB8AC3E}">
        <p14:creationId xmlns:p14="http://schemas.microsoft.com/office/powerpoint/2010/main" val="398043646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6" y="326571"/>
            <a:ext cx="8399417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Senhor, fonte de toda santidade, acendei em muitos jovens o desejo de seguir-vos na Ordem de Santo Agostinho, para terem conosco uma só alma e um só coração orientados para Deus. </a:t>
            </a:r>
          </a:p>
        </p:txBody>
      </p:sp>
    </p:spTree>
    <p:extLst>
      <p:ext uri="{BB962C8B-B14F-4D97-AF65-F5344CB8AC3E}">
        <p14:creationId xmlns:p14="http://schemas.microsoft.com/office/powerpoint/2010/main" val="186352049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Necessitamos de profetas capazes de enxergar além, testemunhas generosas do Evangelho, apóstolos valentes a serviço dos homens e mulheres de hoje. </a:t>
            </a:r>
          </a:p>
        </p:txBody>
      </p:sp>
    </p:spTree>
    <p:extLst>
      <p:ext uri="{BB962C8B-B14F-4D97-AF65-F5344CB8AC3E}">
        <p14:creationId xmlns:p14="http://schemas.microsoft.com/office/powerpoint/2010/main" val="297202099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Por isso, Senhor, humildemente vos pedimos que nos abençoeis com numerosas e santas vocações; seiva nova, geradora de vida e motivo de esperança. </a:t>
            </a:r>
          </a:p>
        </p:txBody>
      </p:sp>
    </p:spTree>
    <p:extLst>
      <p:ext uri="{BB962C8B-B14F-4D97-AF65-F5344CB8AC3E}">
        <p14:creationId xmlns:p14="http://schemas.microsoft.com/office/powerpoint/2010/main" val="398225305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Que o Espírito Santo nos acompanhe com sua luz e seu amor para que possamos viver nossa própria vocação com entusiasmo e autenticidade</a:t>
            </a:r>
          </a:p>
        </p:txBody>
      </p:sp>
    </p:spTree>
    <p:extLst>
      <p:ext uri="{BB962C8B-B14F-4D97-AF65-F5344CB8AC3E}">
        <p14:creationId xmlns:p14="http://schemas.microsoft.com/office/powerpoint/2010/main" val="323228762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e assim mostremos a todos a beleza da Vida Religiosa Agostiniana. Amém.</a:t>
            </a:r>
          </a:p>
        </p:txBody>
      </p:sp>
    </p:spTree>
    <p:extLst>
      <p:ext uri="{BB962C8B-B14F-4D97-AF65-F5344CB8AC3E}">
        <p14:creationId xmlns:p14="http://schemas.microsoft.com/office/powerpoint/2010/main" val="250409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281" y="223736"/>
            <a:ext cx="8774349" cy="6459166"/>
          </a:xfrm>
        </p:spPr>
        <p:txBody>
          <a:bodyPr anchor="ctr">
            <a:noAutofit/>
          </a:bodyPr>
          <a:lstStyle/>
          <a:p>
            <a:r>
              <a:rPr lang="pt-BR" sz="5000" dirty="0"/>
              <a:t>C</a:t>
            </a: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antai, cantai ao senhor</a:t>
            </a:r>
          </a:p>
          <a:p>
            <a:r>
              <a:rPr lang="pt-BR" sz="5000" b="1" dirty="0"/>
              <a:t>U</a:t>
            </a:r>
            <a:r>
              <a:rPr lang="pt-BR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canto novo, um louvor!</a:t>
            </a:r>
          </a:p>
          <a:p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maravilha tão grande,</a:t>
            </a:r>
          </a:p>
          <a:p>
            <a:r>
              <a:rPr lang="pt-BR" sz="5000" b="1" dirty="0"/>
              <a:t>U</a:t>
            </a:r>
            <a:r>
              <a:rPr lang="pt-BR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canto novo, um louvor!</a:t>
            </a:r>
          </a:p>
          <a:p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tal vitória e poder,</a:t>
            </a:r>
          </a:p>
          <a:p>
            <a:r>
              <a:rPr lang="pt-BR" sz="5000" b="1" dirty="0"/>
              <a:t>U</a:t>
            </a:r>
            <a:r>
              <a:rPr lang="pt-BR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canto novo, um louvor!</a:t>
            </a:r>
          </a:p>
          <a:p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um amor tão fiel,</a:t>
            </a:r>
          </a:p>
          <a:p>
            <a:r>
              <a:rPr lang="pt-BR" sz="5000" b="1" dirty="0"/>
              <a:t>U</a:t>
            </a:r>
            <a:r>
              <a:rPr lang="pt-BR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canto novo, um louvor!</a:t>
            </a:r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352696"/>
            <a:ext cx="8543108" cy="6230983"/>
          </a:xfrm>
        </p:spPr>
        <p:txBody>
          <a:bodyPr anchor="ctr">
            <a:noAutofit/>
          </a:bodyPr>
          <a:lstStyle/>
          <a:p>
            <a:endParaRPr lang="pt-BR" b="1" i="1" dirty="0"/>
          </a:p>
          <a:p>
            <a:r>
              <a:rPr lang="pt-BR" b="1" i="1" dirty="0"/>
              <a:t>Nasceu-nos hoje um menino E um Filho nos foi dado Grande é este pequenino, Rei da Paz será chamado,</a:t>
            </a:r>
          </a:p>
          <a:p>
            <a:r>
              <a:rPr lang="pt-BR" b="1" i="1" dirty="0"/>
              <a:t> Aleluia, Aleluia,</a:t>
            </a:r>
          </a:p>
          <a:p>
            <a:r>
              <a:rPr lang="pt-BR" b="1" i="1" dirty="0"/>
              <a:t>Aleluia, Aleluia!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7675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009" y="352696"/>
            <a:ext cx="8715982" cy="6349661"/>
          </a:xfrm>
        </p:spPr>
        <p:txBody>
          <a:bodyPr anchor="ctr">
            <a:noAutofit/>
          </a:bodyPr>
          <a:lstStyle/>
          <a:p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salvação resplendeu,</a:t>
            </a:r>
          </a:p>
          <a:p>
            <a:r>
              <a:rPr lang="pt-BR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canto novo, um louvor!</a:t>
            </a:r>
          </a:p>
          <a:p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Justiça, apareceu,</a:t>
            </a:r>
          </a:p>
          <a:p>
            <a:r>
              <a:rPr lang="pt-BR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canto novo, um louvor!</a:t>
            </a:r>
          </a:p>
          <a:p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Toda a terra contemplou,</a:t>
            </a:r>
          </a:p>
          <a:p>
            <a:r>
              <a:rPr lang="pt-BR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canto novo, um louvor!</a:t>
            </a:r>
          </a:p>
          <a:p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alegria aplaudi,</a:t>
            </a:r>
          </a:p>
          <a:p>
            <a:r>
              <a:rPr lang="pt-BR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canto novo, um louvor!</a:t>
            </a:r>
          </a:p>
        </p:txBody>
      </p:sp>
    </p:spTree>
    <p:extLst>
      <p:ext uri="{BB962C8B-B14F-4D97-AF65-F5344CB8AC3E}">
        <p14:creationId xmlns:p14="http://schemas.microsoft.com/office/powerpoint/2010/main" val="2770964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71" y="194554"/>
            <a:ext cx="8745166" cy="6429982"/>
          </a:xfrm>
        </p:spPr>
        <p:txBody>
          <a:bodyPr anchor="ctr">
            <a:noAutofit/>
          </a:bodyPr>
          <a:lstStyle/>
          <a:p>
            <a:endParaRPr lang="pt-BR" b="1" i="1" dirty="0"/>
          </a:p>
          <a:p>
            <a:r>
              <a:rPr lang="pt-BR" b="1" i="1" dirty="0"/>
              <a:t>Nasceu-nos hoje um menino E um Filho nos foi dado Grande é este pequenino, Rei da Paz será chamado,</a:t>
            </a:r>
          </a:p>
          <a:p>
            <a:r>
              <a:rPr lang="pt-BR" b="1" i="1" dirty="0"/>
              <a:t> Aleluia, Aleluia,</a:t>
            </a:r>
          </a:p>
          <a:p>
            <a:r>
              <a:rPr lang="pt-BR" b="1" i="1" dirty="0"/>
              <a:t>Aleluia, Aleluia! 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38158351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1520</TotalTime>
  <Words>800</Words>
  <Application>Microsoft Office PowerPoint</Application>
  <PresentationFormat>Apresentação na tela (4:3)</PresentationFormat>
  <Paragraphs>104</Paragraphs>
  <Slides>58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5</vt:i4>
      </vt:variant>
      <vt:variant>
        <vt:lpstr>Títulos de slides</vt:lpstr>
      </vt:variant>
      <vt:variant>
        <vt:i4>58</vt:i4>
      </vt:variant>
    </vt:vector>
  </HeadingPairs>
  <TitlesOfParts>
    <vt:vector size="69" baseType="lpstr">
      <vt:lpstr>Arial</vt:lpstr>
      <vt:lpstr>Calibri</vt:lpstr>
      <vt:lpstr>Calibri Light</vt:lpstr>
      <vt:lpstr>Century Gothic</vt:lpstr>
      <vt:lpstr>Times New Roman</vt:lpstr>
      <vt:lpstr>Wingdings 3</vt:lpstr>
      <vt:lpstr>Tema do Office</vt:lpstr>
      <vt:lpstr>Office Theme</vt:lpstr>
      <vt:lpstr>1_Tema do Office</vt:lpstr>
      <vt:lpstr>2_Tema do Office</vt:lpstr>
      <vt:lpstr>Cacho</vt:lpstr>
      <vt:lpstr>Sagrada Família de Jesus, Maria e José 29/12/2024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edilene@PCR.LOCAL</cp:lastModifiedBy>
  <cp:revision>132</cp:revision>
  <dcterms:created xsi:type="dcterms:W3CDTF">2021-02-27T18:57:26Z</dcterms:created>
  <dcterms:modified xsi:type="dcterms:W3CDTF">2024-10-25T21:09:43Z</dcterms:modified>
</cp:coreProperties>
</file>