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58" r:id="rId26"/>
    <p:sldId id="557" r:id="rId27"/>
    <p:sldId id="559" r:id="rId28"/>
    <p:sldId id="560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5" r:id="rId49"/>
    <p:sldId id="544" r:id="rId50"/>
    <p:sldId id="554" r:id="rId51"/>
    <p:sldId id="553" r:id="rId52"/>
    <p:sldId id="552" r:id="rId53"/>
    <p:sldId id="551" r:id="rId54"/>
    <p:sldId id="550" r:id="rId55"/>
    <p:sldId id="549" r:id="rId56"/>
    <p:sldId id="353" r:id="rId57"/>
    <p:sldId id="477" r:id="rId58"/>
    <p:sldId id="480" r:id="rId59"/>
    <p:sldId id="481" r:id="rId60"/>
    <p:sldId id="482" r:id="rId61"/>
    <p:sldId id="483" r:id="rId62"/>
    <p:sldId id="484" r:id="rId6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4919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62486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14263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40331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73792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02080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53545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60497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0755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07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7339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69450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744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8533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6626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12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483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66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Sagrada Família de Jesus, Maria e José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29/12/2024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Felizes os que temem o Senhor  e trilham seus caminhos!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Que a paz de Cristo reine em vossos corações</a:t>
            </a:r>
          </a:p>
          <a:p>
            <a:r>
              <a:rPr lang="pt-BR" i="1" dirty="0"/>
              <a:t>e ricamente habite em vós sua palavra!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Abençoai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/>
              <a:t>Longe e distante de casa</a:t>
            </a:r>
          </a:p>
          <a:p>
            <a:r>
              <a:rPr lang="pt-BR" b="1" i="1" dirty="0"/>
              <a:t>o menino nasceu:</a:t>
            </a:r>
          </a:p>
          <a:p>
            <a:r>
              <a:rPr lang="pt-BR" b="1" i="1" dirty="0"/>
              <a:t>dor e alegria tão juntas</a:t>
            </a:r>
          </a:p>
          <a:p>
            <a:r>
              <a:rPr lang="pt-BR" b="1" i="1" dirty="0"/>
              <a:t>nosso Deus conheceu!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Então chegaram pastores</a:t>
            </a:r>
          </a:p>
          <a:p>
            <a:r>
              <a:rPr lang="pt-BR" i="1" dirty="0"/>
              <a:t>trazendo o suor do trabalho. Simples na pobreza, num sorriso o mais belo agasalho.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5734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644" y="1287623"/>
            <a:ext cx="8764620" cy="536609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luz, que viestes ao mundo pra nos iluminar, que o teu amor profundo a paz nos venha dar!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Longe e distante de casa</a:t>
            </a:r>
          </a:p>
          <a:p>
            <a:r>
              <a:rPr lang="pt-BR" b="1" i="1" dirty="0"/>
              <a:t>o menino nasceu:</a:t>
            </a:r>
          </a:p>
          <a:p>
            <a:r>
              <a:rPr lang="pt-BR" b="1" i="1" dirty="0"/>
              <a:t>dor e alegria tão juntas</a:t>
            </a:r>
          </a:p>
          <a:p>
            <a:r>
              <a:rPr lang="pt-BR" b="1" i="1" dirty="0"/>
              <a:t>nosso Deus conheceu!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DD988-1652-CC20-AA4D-7E4ABDD16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AD1E2D-2E9E-2662-FDC5-B98A67324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Então os sábios partiram:</a:t>
            </a:r>
          </a:p>
          <a:p>
            <a:r>
              <a:rPr lang="pt-BR" i="1" dirty="0"/>
              <a:t>humilde, insistente procura. Longe dos palácios, manjedoura foi berço e ternura.</a:t>
            </a:r>
          </a:p>
        </p:txBody>
      </p:sp>
    </p:spTree>
    <p:extLst>
      <p:ext uri="{BB962C8B-B14F-4D97-AF65-F5344CB8AC3E}">
        <p14:creationId xmlns:p14="http://schemas.microsoft.com/office/powerpoint/2010/main" val="1935382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520C4-39E2-4A4F-A3BC-4BEA7DB6D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48443F-7E01-0876-F3A5-20ACACA68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Longe e distante de casa</a:t>
            </a:r>
          </a:p>
          <a:p>
            <a:r>
              <a:rPr lang="pt-BR" b="1" i="1" dirty="0"/>
              <a:t>o menino nasceu:</a:t>
            </a:r>
          </a:p>
          <a:p>
            <a:r>
              <a:rPr lang="pt-BR" b="1" i="1" dirty="0"/>
              <a:t>dor e alegria tão juntas</a:t>
            </a:r>
          </a:p>
          <a:p>
            <a:r>
              <a:rPr lang="pt-BR" b="1" i="1" dirty="0"/>
              <a:t>nosso Deus conheceu!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7391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B13F7-ABFE-4A21-7977-00D9E39B1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D81186-C6A9-6FD7-1A7B-B5C6B49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Então nós também acorremos quem pode esquecer o menino?</a:t>
            </a:r>
          </a:p>
          <a:p>
            <a:r>
              <a:rPr lang="pt-BR" i="1" dirty="0"/>
              <a:t>Quis morar conosco,</a:t>
            </a:r>
          </a:p>
          <a:p>
            <a:r>
              <a:rPr lang="pt-BR" i="1" dirty="0"/>
              <a:t>desvelou-nos o nosso destino.</a:t>
            </a:r>
          </a:p>
        </p:txBody>
      </p:sp>
    </p:spTree>
    <p:extLst>
      <p:ext uri="{BB962C8B-B14F-4D97-AF65-F5344CB8AC3E}">
        <p14:creationId xmlns:p14="http://schemas.microsoft.com/office/powerpoint/2010/main" val="3398656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A76B6-C3C2-87C7-BAB7-5720C643F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278D39-2736-04D7-044A-2153DAA5A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Longe e distante de casa</a:t>
            </a:r>
          </a:p>
          <a:p>
            <a:r>
              <a:rPr lang="pt-BR" b="1" i="1" dirty="0"/>
              <a:t>o menino nasceu:</a:t>
            </a:r>
          </a:p>
          <a:p>
            <a:r>
              <a:rPr lang="pt-BR" b="1" i="1" dirty="0"/>
              <a:t>dor e alegria tão juntas</a:t>
            </a:r>
          </a:p>
          <a:p>
            <a:r>
              <a:rPr lang="pt-BR" b="1" i="1" dirty="0"/>
              <a:t>nosso Deus conheceu!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466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5099" y="145914"/>
            <a:ext cx="8737082" cy="6409431"/>
          </a:xfrm>
        </p:spPr>
        <p:txBody>
          <a:bodyPr>
            <a:normAutofit/>
          </a:bodyPr>
          <a:lstStyle/>
          <a:p>
            <a:r>
              <a:rPr lang="pt-BR" sz="7200" b="1" i="1" dirty="0"/>
              <a:t>Anunciamos, Senhor a vossa morte e proclamamos a vossa ressurreição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</a:t>
            </a:r>
          </a:p>
          <a:p>
            <a:r>
              <a:rPr lang="pt-BR" sz="8800" b="1" i="1" dirty="0"/>
              <a:t>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42659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4C64FD7-09C8-DB84-90A2-FF9E0346A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322962"/>
            <a:ext cx="8512935" cy="523238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Entre nós Jesus nasceu,</a:t>
            </a:r>
          </a:p>
          <a:p>
            <a:r>
              <a:rPr lang="pt-BR" sz="6600" b="1" i="1" dirty="0"/>
              <a:t>cantem glória ao nosso Deus.</a:t>
            </a:r>
          </a:p>
          <a:p>
            <a:r>
              <a:rPr lang="pt-BR" sz="6600" b="1" i="1" dirty="0"/>
              <a:t>Amém, aleluia.</a:t>
            </a:r>
          </a:p>
          <a:p>
            <a:r>
              <a:rPr lang="pt-BR" sz="6600" b="1" i="1" dirty="0"/>
              <a:t> Amém, aleluia!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O Senhor é minha luz, ele é minha salvação. O que é que eu vou temer? Deus é minha proteção. Ele guarda minha vida, eu não vou ter medo, não. Ele guarda minha vida, eu não vou ter medo, não.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Entre nós Jesus nasceu,</a:t>
            </a:r>
          </a:p>
          <a:p>
            <a:r>
              <a:rPr lang="pt-BR" sz="6600" b="1" i="1" dirty="0"/>
              <a:t>cantem glória ao nosso Deus.</a:t>
            </a:r>
          </a:p>
          <a:p>
            <a:r>
              <a:rPr lang="pt-BR" sz="6600" b="1" i="1" dirty="0"/>
              <a:t>Amém, aleluia.</a:t>
            </a:r>
          </a:p>
          <a:p>
            <a:r>
              <a:rPr lang="pt-BR" sz="6600" b="1" i="1" dirty="0"/>
              <a:t> Amém, aleluia!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Quando os maus vêm avançando, procurando me acuar, desejando ver meu fim, querendo me matar,</a:t>
            </a:r>
          </a:p>
          <a:p>
            <a:r>
              <a:rPr lang="pt-BR" i="1" dirty="0"/>
              <a:t>inimigos opressores é que vão se liquidar. Inimigos opressores é que vão se liquidar.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Entre nós Jesus nasceu,</a:t>
            </a:r>
          </a:p>
          <a:p>
            <a:r>
              <a:rPr lang="pt-BR" sz="6600" b="1" i="1" dirty="0"/>
              <a:t>cantem glória ao nosso Deus.</a:t>
            </a:r>
          </a:p>
          <a:p>
            <a:r>
              <a:rPr lang="pt-BR" sz="6600" b="1" i="1" dirty="0"/>
              <a:t>Amém, aleluia.</a:t>
            </a:r>
          </a:p>
          <a:p>
            <a:r>
              <a:rPr lang="pt-BR" sz="6600" b="1" i="1" dirty="0"/>
              <a:t> Amém, aleluia!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214010"/>
            <a:ext cx="8822987" cy="6369670"/>
          </a:xfrm>
        </p:spPr>
        <p:txBody>
          <a:bodyPr anchor="ctr">
            <a:noAutofit/>
          </a:bodyPr>
          <a:lstStyle/>
          <a:p>
            <a:r>
              <a:rPr lang="pt-BR" b="1" i="1" dirty="0"/>
              <a:t>Nasceu-nos hoje um menino E um Filho nos foi dado Grande é este pequenino, Rei da Paz será chamado,</a:t>
            </a:r>
          </a:p>
          <a:p>
            <a:r>
              <a:rPr lang="pt-BR" b="1" i="1" dirty="0"/>
              <a:t> Aleluia, Aleluia,</a:t>
            </a:r>
          </a:p>
          <a:p>
            <a:r>
              <a:rPr lang="pt-BR" b="1" i="1" dirty="0"/>
              <a:t>Aleluia, Aleluia! 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Se um exército se armar contra mim, não temerei.</a:t>
            </a:r>
          </a:p>
          <a:p>
            <a:r>
              <a:rPr lang="pt-BR" i="1" dirty="0"/>
              <a:t>Meu coração está firme, e firme ficarei. Se estourar uma batalha, mesmo assim, confiarei! Se estourar uma batalha, mesmo assim, confiarei!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Entre nós Jesus nasceu,</a:t>
            </a:r>
          </a:p>
          <a:p>
            <a:r>
              <a:rPr lang="pt-BR" sz="6600" b="1" i="1" dirty="0"/>
              <a:t>cantem glória ao nosso Deus.</a:t>
            </a:r>
          </a:p>
          <a:p>
            <a:r>
              <a:rPr lang="pt-BR" sz="6600" b="1" i="1" dirty="0"/>
              <a:t>Amém, aleluia.</a:t>
            </a:r>
          </a:p>
          <a:p>
            <a:r>
              <a:rPr lang="pt-BR" sz="6600" b="1" i="1" dirty="0"/>
              <a:t> Amém, aleluia!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223736"/>
            <a:ext cx="8774349" cy="6459166"/>
          </a:xfrm>
        </p:spPr>
        <p:txBody>
          <a:bodyPr anchor="ctr">
            <a:noAutofit/>
          </a:bodyPr>
          <a:lstStyle/>
          <a:p>
            <a:r>
              <a:rPr lang="pt-BR" sz="5000" dirty="0"/>
              <a:t>C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antai, cantai ao senhor</a:t>
            </a:r>
          </a:p>
          <a:p>
            <a:r>
              <a:rPr lang="pt-BR" sz="5000" b="1" dirty="0"/>
              <a:t>U</a:t>
            </a:r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maravilha tão grande,</a:t>
            </a:r>
          </a:p>
          <a:p>
            <a:r>
              <a:rPr lang="pt-BR" sz="5000" b="1" dirty="0"/>
              <a:t>U</a:t>
            </a:r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tal vitória e poder,</a:t>
            </a:r>
          </a:p>
          <a:p>
            <a:r>
              <a:rPr lang="pt-BR" sz="5000" b="1" dirty="0"/>
              <a:t>U</a:t>
            </a:r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um amor tão fiel,</a:t>
            </a:r>
          </a:p>
          <a:p>
            <a:r>
              <a:rPr lang="pt-BR" sz="5000" b="1" dirty="0"/>
              <a:t>U</a:t>
            </a:r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canto novo, um louvor!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endParaRPr lang="pt-BR" b="1" i="1" dirty="0"/>
          </a:p>
          <a:p>
            <a:r>
              <a:rPr lang="pt-BR" b="1" i="1" dirty="0"/>
              <a:t>Nasceu-nos hoje um menino E um Filho nos foi dado Grande é este pequenino, Rei da Paz será chamado,</a:t>
            </a:r>
          </a:p>
          <a:p>
            <a:r>
              <a:rPr lang="pt-BR" b="1" i="1" dirty="0"/>
              <a:t> Aleluia, Aleluia,</a:t>
            </a:r>
          </a:p>
          <a:p>
            <a:r>
              <a:rPr lang="pt-BR" b="1" i="1" dirty="0"/>
              <a:t>Aleluia, Aleluia!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" y="352696"/>
            <a:ext cx="8715982" cy="6349661"/>
          </a:xfrm>
        </p:spPr>
        <p:txBody>
          <a:bodyPr anchor="ctr">
            <a:noAutofit/>
          </a:bodyPr>
          <a:lstStyle/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salvação resplendeu,</a:t>
            </a:r>
          </a:p>
          <a:p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Justiça, apareceu,</a:t>
            </a:r>
          </a:p>
          <a:p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 a terra contemplou,</a:t>
            </a:r>
          </a:p>
          <a:p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canto novo, um louvor!</a:t>
            </a:r>
          </a:p>
          <a:p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alegria aplaudi,</a:t>
            </a:r>
          </a:p>
          <a:p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canto novo, um louvor!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1" y="194554"/>
            <a:ext cx="8745166" cy="6429982"/>
          </a:xfrm>
        </p:spPr>
        <p:txBody>
          <a:bodyPr anchor="ctr">
            <a:noAutofit/>
          </a:bodyPr>
          <a:lstStyle/>
          <a:p>
            <a:endParaRPr lang="pt-BR" b="1" i="1" dirty="0"/>
          </a:p>
          <a:p>
            <a:r>
              <a:rPr lang="pt-BR" b="1" i="1" dirty="0"/>
              <a:t>Nasceu-nos hoje um menino E um Filho nos foi dado Grande é este pequenino, Rei da Paz será chamado,</a:t>
            </a:r>
          </a:p>
          <a:p>
            <a:r>
              <a:rPr lang="pt-BR" b="1" i="1" dirty="0"/>
              <a:t> Aleluia, Aleluia,</a:t>
            </a:r>
          </a:p>
          <a:p>
            <a:r>
              <a:rPr lang="pt-BR" b="1" i="1" dirty="0"/>
              <a:t>Aleluia, Aleluia! 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800</Words>
  <Application>Microsoft Office PowerPoint</Application>
  <PresentationFormat>Apresentação na tela (4:3)</PresentationFormat>
  <Paragraphs>104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58</vt:i4>
      </vt:variant>
    </vt:vector>
  </HeadingPairs>
  <TitlesOfParts>
    <vt:vector size="69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Sagrada Família de Jesus, Maria e José 29/12/2024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132</cp:revision>
  <dcterms:created xsi:type="dcterms:W3CDTF">2021-02-27T18:57:26Z</dcterms:created>
  <dcterms:modified xsi:type="dcterms:W3CDTF">2024-10-25T21:09:43Z</dcterms:modified>
</cp:coreProperties>
</file>