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271" r:id="rId13"/>
    <p:sldId id="460" r:id="rId14"/>
    <p:sldId id="513" r:id="rId15"/>
    <p:sldId id="503" r:id="rId16"/>
    <p:sldId id="461" r:id="rId17"/>
    <p:sldId id="406" r:id="rId18"/>
    <p:sldId id="413" r:id="rId19"/>
    <p:sldId id="330" r:id="rId20"/>
    <p:sldId id="332" r:id="rId21"/>
    <p:sldId id="471" r:id="rId22"/>
    <p:sldId id="470" r:id="rId23"/>
    <p:sldId id="557" r:id="rId24"/>
    <p:sldId id="558" r:id="rId25"/>
    <p:sldId id="389" r:id="rId26"/>
    <p:sldId id="339" r:id="rId27"/>
    <p:sldId id="523" r:id="rId28"/>
    <p:sldId id="531" r:id="rId29"/>
    <p:sldId id="524" r:id="rId30"/>
    <p:sldId id="530" r:id="rId31"/>
    <p:sldId id="529" r:id="rId32"/>
    <p:sldId id="528" r:id="rId33"/>
    <p:sldId id="527" r:id="rId34"/>
    <p:sldId id="526" r:id="rId35"/>
    <p:sldId id="525" r:id="rId36"/>
    <p:sldId id="532" r:id="rId37"/>
    <p:sldId id="536" r:id="rId38"/>
    <p:sldId id="535" r:id="rId39"/>
    <p:sldId id="534" r:id="rId40"/>
    <p:sldId id="533" r:id="rId41"/>
    <p:sldId id="538" r:id="rId42"/>
    <p:sldId id="537" r:id="rId43"/>
    <p:sldId id="539" r:id="rId44"/>
    <p:sldId id="545" r:id="rId45"/>
    <p:sldId id="544" r:id="rId46"/>
    <p:sldId id="554" r:id="rId47"/>
    <p:sldId id="553" r:id="rId48"/>
    <p:sldId id="552" r:id="rId49"/>
    <p:sldId id="551" r:id="rId50"/>
    <p:sldId id="550" r:id="rId51"/>
    <p:sldId id="549" r:id="rId52"/>
    <p:sldId id="555" r:id="rId53"/>
    <p:sldId id="556" r:id="rId54"/>
    <p:sldId id="353" r:id="rId55"/>
    <p:sldId id="477" r:id="rId56"/>
    <p:sldId id="480" r:id="rId57"/>
    <p:sldId id="481" r:id="rId58"/>
    <p:sldId id="482" r:id="rId59"/>
    <p:sldId id="483" r:id="rId60"/>
    <p:sldId id="484" r:id="rId6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 Senhor Jesus Cristo, Rei do Universo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24/11/2024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Deus é Rei e se vestiu de majestade, glória ao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É bendito aquele que vem vindo, que vem vindo em nome do Senhor, e o reino que vem, seja bendito, ao que vem e a seu reino, o louvor! 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920" y="1194320"/>
            <a:ext cx="8599250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500" b="1" i="1" dirty="0"/>
              <a:t>Cristo, ouvi-nos! Cristo , atendei-nos!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675733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b="1" i="1" dirty="0">
                <a:effectLst/>
              </a:rPr>
              <a:t>Bom é louvar o senhor, nosso Deus Cantar salmos ao nome do altíssimo</a:t>
            </a:r>
            <a:br>
              <a:rPr lang="pt-BR" b="1" i="1" dirty="0"/>
            </a:br>
            <a:r>
              <a:rPr lang="pt-BR" b="1" i="1" dirty="0">
                <a:effectLst/>
              </a:rPr>
              <a:t>Com alegria aclamar seu amor Sua glória, bondade e poder.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Como tuas obras me alegram, senhor Os teus prodígios suscitam louvor</a:t>
            </a:r>
            <a:br>
              <a:rPr lang="pt-BR" i="1" dirty="0"/>
            </a:br>
            <a:r>
              <a:rPr lang="pt-BR" b="0" i="1" dirty="0">
                <a:effectLst/>
              </a:rPr>
              <a:t>Tua presença eu contemplo no céu Olho a terra também nela estás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Bom é louvar o senhor, nosso Deus Cantar salmos ao nome do altíssimo</a:t>
            </a:r>
            <a:br>
              <a:rPr lang="pt-BR" b="1" i="1" dirty="0"/>
            </a:br>
            <a:r>
              <a:rPr lang="pt-BR" b="1" i="1" dirty="0">
                <a:effectLst/>
              </a:rPr>
              <a:t>Com alegria aclamar seu amor Sua glória, bondade e poder.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sei, eu sei, eu sei em quem acreditei. Eu sei, eu sei em quem acreditei!</a:t>
            </a:r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Narram os céus o que fez tua mão Todo universo teu nome bendiz A criação é um canto de amor</a:t>
            </a:r>
            <a:br>
              <a:rPr lang="pt-BR" dirty="0"/>
            </a:br>
            <a:r>
              <a:rPr lang="pt-BR" b="0" i="0" dirty="0">
                <a:effectLst/>
              </a:rPr>
              <a:t>E esse canto é também meu louvor.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96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Bom é louvar o senhor, nosso Deus Cantar salmos ao nome do altíssimo</a:t>
            </a:r>
            <a:br>
              <a:rPr lang="pt-BR" b="1" i="1" dirty="0"/>
            </a:br>
            <a:r>
              <a:rPr lang="pt-BR" b="1" i="1" dirty="0">
                <a:effectLst/>
              </a:rPr>
              <a:t>Com alegria aclamar seu amor Sua glória, bondade e poder.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31335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8800" b="1" i="1" dirty="0"/>
              <a:t>Salvador do mundo, salvai-nos, vós que nos libertastes pela cruz e ressurreição.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6328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050588"/>
            <a:ext cx="8512935" cy="5504758"/>
          </a:xfrm>
        </p:spPr>
        <p:txBody>
          <a:bodyPr>
            <a:noAutofit/>
          </a:bodyPr>
          <a:lstStyle/>
          <a:p>
            <a:r>
              <a:rPr lang="pt-BR" b="1" i="1" dirty="0">
                <a:effectLst/>
              </a:rPr>
              <a:t>Tu és o Rei dos Reis!</a:t>
            </a:r>
            <a:br>
              <a:rPr lang="pt-BR" b="1" i="1" dirty="0"/>
            </a:br>
            <a:r>
              <a:rPr lang="pt-BR" b="1" i="1" dirty="0">
                <a:effectLst/>
              </a:rPr>
              <a:t>O Deus do Céu deu-te Reino, Força e Glória</a:t>
            </a:r>
            <a:br>
              <a:rPr lang="pt-BR" b="1" i="1" dirty="0"/>
            </a:br>
            <a:r>
              <a:rPr lang="pt-BR" b="1" i="1" dirty="0">
                <a:effectLst/>
              </a:rPr>
              <a:t>E entregou em tuas mãos a nossa história Tu és Rei e o amor é tua lei.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sou rei, vim dar ao mundo da verdade o testemunho. A verdade quem buscar, minha voz há de escutar!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Falou Deus, o senhor chamou a terra ,do nascente ao poente a convocou. Deus refulge em Sião ,beleza plena ,não se cala ante nós que Ele chamou.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Eu sou rei, vim dar ao mundo da verdade o testemunho. A verdade quem buscar, minha voz há de escutar!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Reuni na minha frente, os meus eleitos, que a aliança selaram ante o altar. Testemunha será o próprio céu porque Deus, Ele mesmo, vai julgar.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Eu sou rei, vim dar ao mundo da verdade o testemunho. A verdade quem buscar, minha voz há de escutar!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Eu não vim criticar teus sacrifícios, estão diante de mim teus holocaustos. Não preciso de gado dos teus campos, nem  de muitos carneiros de teus pastos.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sou rei, vim dar ao mundo da verdade o testemunho. A verdade quem buscar, minha voz há de escutar!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Mas ao ímpio é assim que Deus pergunta: Como podes falar nos meus preceitos e trazer minha aliança em tua boca, se não queres minha lei e meus conselhos?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Sou o primeiro e derradeiro, fui ungindo pelo amor</a:t>
            </a:r>
            <a:br>
              <a:rPr lang="pt-BR" i="1" dirty="0"/>
            </a:br>
            <a:r>
              <a:rPr lang="pt-BR" b="0" i="1" dirty="0">
                <a:effectLst/>
              </a:rPr>
              <a:t>Vós sois meu povo, eu vosso Rei e Senhor Redentor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sou rei, vim dar ao mundo da verdade o testemunho. A verdade quem buscar, minha voz há de escutar!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Tu és o Rei dos Reis!</a:t>
            </a:r>
            <a:br>
              <a:rPr lang="pt-BR" b="1" i="1" dirty="0"/>
            </a:br>
            <a:r>
              <a:rPr lang="pt-BR" b="1" i="1" dirty="0">
                <a:effectLst/>
              </a:rPr>
              <a:t>O Deus do Céu deu-te Reino, Força e Glória</a:t>
            </a:r>
            <a:br>
              <a:rPr lang="pt-BR" b="1" i="1" dirty="0"/>
            </a:br>
            <a:r>
              <a:rPr lang="pt-BR" b="1" i="1" dirty="0">
                <a:effectLst/>
              </a:rPr>
              <a:t>E entregou em tuas mãos a nossa história Tu és Rei e o amor é tua lei.</a:t>
            </a:r>
            <a:endParaRPr lang="pt-BR" b="1" i="1" dirty="0"/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Vos levarei às grandes fontes, dor e fome não tereis! Vós sois meu Povo, eu vosso Rei, junto a mim vivereis!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Tu és o Rei dos Reis!</a:t>
            </a:r>
            <a:br>
              <a:rPr lang="pt-BR" b="1" i="1" dirty="0"/>
            </a:br>
            <a:r>
              <a:rPr lang="pt-BR" b="1" i="1" dirty="0">
                <a:effectLst/>
              </a:rPr>
              <a:t>O Deus do Céu deu-te Reino, Força e Glória</a:t>
            </a:r>
            <a:br>
              <a:rPr lang="pt-BR" b="1" i="1" dirty="0"/>
            </a:br>
            <a:r>
              <a:rPr lang="pt-BR" b="1" i="1" dirty="0">
                <a:effectLst/>
              </a:rPr>
              <a:t>E entregou em tuas mãos a nossa história Tu és Rei e o amor é tua lei.</a:t>
            </a:r>
            <a:endParaRPr lang="pt-BR" b="1" i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839</Words>
  <Application>Microsoft Office PowerPoint</Application>
  <PresentationFormat>Apresentação na tela (4:3)</PresentationFormat>
  <Paragraphs>50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Nosso Senhor Jesus Cristo, Rei do Universo 24/11/2024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2024-10-03T22:21:37Z</dcterms:modified>
</cp:coreProperties>
</file>