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</p:sldMasterIdLst>
  <p:sldIdLst>
    <p:sldId id="258" r:id="rId5"/>
    <p:sldId id="514" r:id="rId6"/>
    <p:sldId id="260" r:id="rId7"/>
    <p:sldId id="265" r:id="rId8"/>
    <p:sldId id="262" r:id="rId9"/>
    <p:sldId id="494" r:id="rId10"/>
    <p:sldId id="515" r:id="rId11"/>
    <p:sldId id="517" r:id="rId12"/>
    <p:sldId id="271" r:id="rId13"/>
    <p:sldId id="460" r:id="rId14"/>
    <p:sldId id="513" r:id="rId15"/>
    <p:sldId id="503" r:id="rId16"/>
    <p:sldId id="461" r:id="rId17"/>
    <p:sldId id="406" r:id="rId18"/>
    <p:sldId id="413" r:id="rId19"/>
    <p:sldId id="330" r:id="rId20"/>
    <p:sldId id="332" r:id="rId21"/>
    <p:sldId id="471" r:id="rId22"/>
    <p:sldId id="470" r:id="rId23"/>
    <p:sldId id="557" r:id="rId24"/>
    <p:sldId id="558" r:id="rId25"/>
    <p:sldId id="389" r:id="rId26"/>
    <p:sldId id="339" r:id="rId27"/>
    <p:sldId id="523" r:id="rId28"/>
    <p:sldId id="531" r:id="rId29"/>
    <p:sldId id="524" r:id="rId30"/>
    <p:sldId id="530" r:id="rId31"/>
    <p:sldId id="529" r:id="rId32"/>
    <p:sldId id="528" r:id="rId33"/>
    <p:sldId id="527" r:id="rId34"/>
    <p:sldId id="526" r:id="rId35"/>
    <p:sldId id="525" r:id="rId36"/>
    <p:sldId id="532" r:id="rId37"/>
    <p:sldId id="536" r:id="rId38"/>
    <p:sldId id="535" r:id="rId39"/>
    <p:sldId id="534" r:id="rId40"/>
    <p:sldId id="533" r:id="rId41"/>
    <p:sldId id="538" r:id="rId42"/>
    <p:sldId id="537" r:id="rId43"/>
    <p:sldId id="539" r:id="rId44"/>
    <p:sldId id="545" r:id="rId45"/>
    <p:sldId id="544" r:id="rId46"/>
    <p:sldId id="554" r:id="rId47"/>
    <p:sldId id="553" r:id="rId48"/>
    <p:sldId id="552" r:id="rId49"/>
    <p:sldId id="551" r:id="rId50"/>
    <p:sldId id="550" r:id="rId51"/>
    <p:sldId id="549" r:id="rId52"/>
    <p:sldId id="555" r:id="rId53"/>
    <p:sldId id="556" r:id="rId54"/>
    <p:sldId id="353" r:id="rId55"/>
    <p:sldId id="477" r:id="rId56"/>
    <p:sldId id="480" r:id="rId57"/>
    <p:sldId id="481" r:id="rId58"/>
    <p:sldId id="482" r:id="rId59"/>
    <p:sldId id="483" r:id="rId60"/>
    <p:sldId id="484" r:id="rId6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79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theme" Target="theme/theme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</p:spPr>
        <p:txBody>
          <a:bodyPr anchor="ctr">
            <a:normAutofit/>
          </a:bodyPr>
          <a:lstStyle/>
          <a:p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Nosso Senhor Jesus Cristo, Rei do Universo</a:t>
            </a:r>
            <a:b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24/11/2024</a:t>
            </a:r>
            <a:endParaRPr lang="pt-BR" sz="7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r>
              <a:rPr lang="pt-BR" sz="7200" b="1" i="1" dirty="0"/>
              <a:t>Deus é Rei e se vestiu de majestade, glória ao Senhor!</a:t>
            </a:r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485" y="561704"/>
            <a:ext cx="8669383" cy="6029234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Aleluia, aleluia, aleluia.</a:t>
            </a:r>
          </a:p>
          <a:p>
            <a:r>
              <a:rPr lang="pt-BR" i="1" dirty="0"/>
              <a:t>É bendito aquele que vem vindo, que vem vindo em nome do Senhor, e o reino que vem, seja bendito, ao que vem e a seu reino, o louvor! 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8"/>
            <a:ext cx="7886700" cy="923731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2920" y="1194320"/>
            <a:ext cx="8599250" cy="523260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7500" b="1" i="1" dirty="0"/>
              <a:t>Cristo, ouvi-nos! Cristo , atendei-nos!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675733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1214846"/>
            <a:ext cx="8608422" cy="5389154"/>
          </a:xfrm>
        </p:spPr>
        <p:txBody>
          <a:bodyPr>
            <a:noAutofit/>
          </a:bodyPr>
          <a:lstStyle/>
          <a:p>
            <a:r>
              <a:rPr lang="pt-BR" b="1" i="1" dirty="0">
                <a:effectLst/>
              </a:rPr>
              <a:t>Bom é louvar o senhor, nosso Deus Cantar salmos ao nome do altíssimo</a:t>
            </a:r>
            <a:br>
              <a:rPr lang="pt-BR" b="1" i="1" dirty="0"/>
            </a:br>
            <a:r>
              <a:rPr lang="pt-BR" b="1" i="1" dirty="0">
                <a:effectLst/>
              </a:rPr>
              <a:t>Com alegria aclamar seu amor Sua glória, bondade e poder.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b="0" i="1" dirty="0">
                <a:effectLst/>
              </a:rPr>
              <a:t>Como tuas obras me alegram, senhor Os teus prodígios suscitam louvor</a:t>
            </a:r>
            <a:br>
              <a:rPr lang="pt-BR" i="1" dirty="0"/>
            </a:br>
            <a:r>
              <a:rPr lang="pt-BR" b="0" i="1" dirty="0">
                <a:effectLst/>
              </a:rPr>
              <a:t>Tua presença eu contemplo no céu Olho a terra também nela estás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i="1" dirty="0">
                <a:effectLst/>
              </a:rPr>
              <a:t>Bom é louvar o senhor, nosso Deus Cantar salmos ao nome do altíssimo</a:t>
            </a:r>
            <a:br>
              <a:rPr lang="pt-BR" b="1" i="1" dirty="0"/>
            </a:br>
            <a:r>
              <a:rPr lang="pt-BR" b="1" i="1" dirty="0">
                <a:effectLst/>
              </a:rPr>
              <a:t>Com alegria aclamar seu amor Sua glória, bondade e poder.</a:t>
            </a:r>
            <a:endParaRPr lang="pt-BR" b="1" i="1" dirty="0"/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8253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Orante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5861" y="1287624"/>
            <a:ext cx="8220270" cy="520525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6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sei, eu sei, eu sei em quem acreditei. Eu sei, eu sei em quem acreditei!</a:t>
            </a:r>
          </a:p>
          <a:p>
            <a:pPr marL="0" indent="0" algn="ctr">
              <a:buNone/>
            </a:pPr>
            <a:endParaRPr lang="pt-BR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0" i="0" dirty="0">
                <a:effectLst/>
              </a:rPr>
              <a:t>Narram os céus o que fez tua mão Todo universo teu nome bendiz A criação é um canto de amor</a:t>
            </a:r>
            <a:br>
              <a:rPr lang="pt-BR" dirty="0"/>
            </a:br>
            <a:r>
              <a:rPr lang="pt-BR" b="0" i="0" dirty="0">
                <a:effectLst/>
              </a:rPr>
              <a:t>E esse canto é também meu louvor.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609684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i="1" dirty="0">
                <a:effectLst/>
              </a:rPr>
              <a:t>Bom é louvar o senhor, nosso Deus Cantar salmos ao nome do altíssimo</a:t>
            </a:r>
            <a:br>
              <a:rPr lang="pt-BR" b="1" i="1" dirty="0"/>
            </a:br>
            <a:r>
              <a:rPr lang="pt-BR" b="1" i="1" dirty="0">
                <a:effectLst/>
              </a:rPr>
              <a:t>Com alegria aclamar seu amor Sua glória, bondade e poder.</a:t>
            </a:r>
            <a:endParaRPr lang="pt-BR" b="1" i="1" dirty="0"/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23133590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III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679615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Enviai o vosso Espirito Santo!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sz="8800" b="1" i="1" dirty="0"/>
              <a:t>Salvador do mundo, salvai-nos, vós que nos libertastes pela cruz e ressurreição.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Aceitai, ó Senhor,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Espirito nos uma num só corpo!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Fazei de nós uma perfeita oferenda!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Lembrai-vos, ó Pai, da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Amém!</a:t>
            </a:r>
          </a:p>
        </p:txBody>
      </p:sp>
    </p:spTree>
    <p:extLst>
      <p:ext uri="{BB962C8B-B14F-4D97-AF65-F5344CB8AC3E}">
        <p14:creationId xmlns:p14="http://schemas.microsoft.com/office/powerpoint/2010/main" val="3614181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763283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050588"/>
            <a:ext cx="8512935" cy="5504758"/>
          </a:xfrm>
        </p:spPr>
        <p:txBody>
          <a:bodyPr>
            <a:noAutofit/>
          </a:bodyPr>
          <a:lstStyle/>
          <a:p>
            <a:r>
              <a:rPr lang="pt-BR" b="1" i="1" dirty="0">
                <a:effectLst/>
              </a:rPr>
              <a:t>Tu és o Rei dos Reis!</a:t>
            </a:r>
            <a:br>
              <a:rPr lang="pt-BR" b="1" i="1" dirty="0"/>
            </a:br>
            <a:r>
              <a:rPr lang="pt-BR" b="1" i="1" dirty="0">
                <a:effectLst/>
              </a:rPr>
              <a:t>O Deus do Céu deu-te Reino, Força e Glória</a:t>
            </a:r>
            <a:br>
              <a:rPr lang="pt-BR" b="1" i="1" dirty="0"/>
            </a:br>
            <a:r>
              <a:rPr lang="pt-BR" b="1" i="1" dirty="0">
                <a:effectLst/>
              </a:rPr>
              <a:t>E entregou em tuas mãos a nossa história Tu és Rei e o amor é tua lei.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32246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Eu sou rei, vim dar ao mundo da verdade o testemunho. A verdade quem buscar, minha voz há de escutar!</a:t>
            </a:r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Falou Deus, o senhor chamou a terra ,do nascente ao poente a convocou. Deus refulge em Sião ,beleza plena ,não se cala ante nós que Ele chamou.</a:t>
            </a:r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/>
              <a:t>Eu sou rei, vim dar ao mundo da verdade o testemunho. A verdade quem buscar, minha voz há de escutar!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Reuni na minha frente, os meus eleitos, que a aliança selaram ante o altar. Testemunha será o próprio céu porque Deus, Ele mesmo, vai julgar.</a:t>
            </a:r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/>
              <a:t>Eu sou rei, vim dar ao mundo da verdade o testemunho. A verdade quem buscar, minha voz há de escutar!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i="1" dirty="0"/>
              <a:t>Eu não vim criticar teus sacrifícios, estão diante de mim teus holocaustos. Não preciso de gado dos teus campos, nem  de muitos carneiros de teus pastos.</a:t>
            </a:r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Eu sou rei, vim dar ao mundo da verdade o testemunho. A verdade quem buscar, minha voz há de escutar!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Mas ao ímpio é assim que Deus pergunta: Como podes falar nos meus preceitos e trazer minha aliança em tua boca, se não queres minha lei e meus conselhos?</a:t>
            </a:r>
          </a:p>
        </p:txBody>
      </p:sp>
    </p:spTree>
    <p:extLst>
      <p:ext uri="{BB962C8B-B14F-4D97-AF65-F5344CB8AC3E}">
        <p14:creationId xmlns:p14="http://schemas.microsoft.com/office/powerpoint/2010/main" val="3417549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0" i="1" dirty="0">
                <a:effectLst/>
              </a:rPr>
              <a:t>Sou o primeiro e derradeiro, fui ungindo pelo amor</a:t>
            </a:r>
            <a:br>
              <a:rPr lang="pt-BR" i="1" dirty="0"/>
            </a:br>
            <a:r>
              <a:rPr lang="pt-BR" b="0" i="1" dirty="0">
                <a:effectLst/>
              </a:rPr>
              <a:t>Vós sois meu povo, eu vosso Rei e Senhor Redentor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Eu sou rei, vim dar ao mundo da verdade o testemunho. A verdade quem buscar, minha voz há de escutar!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30482044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b="1" i="1" dirty="0"/>
              <a:t>ORAÇÃO</a:t>
            </a:r>
          </a:p>
          <a:p>
            <a:pPr fontAlgn="b"/>
            <a:r>
              <a:rPr lang="pt-BR" sz="5400" b="1" i="1" dirty="0"/>
              <a:t> VOCACIONAL</a:t>
            </a:r>
          </a:p>
        </p:txBody>
      </p:sp>
    </p:spTree>
    <p:extLst>
      <p:ext uri="{BB962C8B-B14F-4D97-AF65-F5344CB8AC3E}">
        <p14:creationId xmlns:p14="http://schemas.microsoft.com/office/powerpoint/2010/main" val="398043646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1886" y="326571"/>
            <a:ext cx="8399417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Senhor, fonte de toda santidade, acendei em muitos jovens o desejo de seguir-vos na Ordem de Santo Agostinho, para terem conosco uma só alma e um só coração orientados para Deus. </a:t>
            </a:r>
          </a:p>
        </p:txBody>
      </p:sp>
    </p:spTree>
    <p:extLst>
      <p:ext uri="{BB962C8B-B14F-4D97-AF65-F5344CB8AC3E}">
        <p14:creationId xmlns:p14="http://schemas.microsoft.com/office/powerpoint/2010/main" val="186352049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Necessitamos de profetas capazes de enxergar além, testemunhas generosas do Evangelho, apóstolos valentes a serviço dos homens e mulheres de hoje. </a:t>
            </a:r>
          </a:p>
        </p:txBody>
      </p:sp>
    </p:spTree>
    <p:extLst>
      <p:ext uri="{BB962C8B-B14F-4D97-AF65-F5344CB8AC3E}">
        <p14:creationId xmlns:p14="http://schemas.microsoft.com/office/powerpoint/2010/main" val="297202099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Por isso, Senhor, humildemente vos pedimos que nos abençoeis com numerosas e santas vocações; seiva nova, geradora de vida e motivo de esperança. </a:t>
            </a:r>
          </a:p>
        </p:txBody>
      </p:sp>
    </p:spTree>
    <p:extLst>
      <p:ext uri="{BB962C8B-B14F-4D97-AF65-F5344CB8AC3E}">
        <p14:creationId xmlns:p14="http://schemas.microsoft.com/office/powerpoint/2010/main" val="398225305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Que o Espírito Santo nos acompanhe com sua luz e seu amor para que possamos viver nossa própria vocação com entusiasmo e autenticidade</a:t>
            </a:r>
          </a:p>
        </p:txBody>
      </p:sp>
    </p:spTree>
    <p:extLst>
      <p:ext uri="{BB962C8B-B14F-4D97-AF65-F5344CB8AC3E}">
        <p14:creationId xmlns:p14="http://schemas.microsoft.com/office/powerpoint/2010/main" val="323228762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e assim mostremos a todos a beleza da Vida Religiosa Agostiniana. Amém.</a:t>
            </a:r>
          </a:p>
        </p:txBody>
      </p:sp>
    </p:spTree>
    <p:extLst>
      <p:ext uri="{BB962C8B-B14F-4D97-AF65-F5344CB8AC3E}">
        <p14:creationId xmlns:p14="http://schemas.microsoft.com/office/powerpoint/2010/main" val="250409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1" dirty="0">
                <a:effectLst/>
              </a:rPr>
              <a:t>Tu és o Rei dos Reis!</a:t>
            </a:r>
            <a:br>
              <a:rPr lang="pt-BR" b="1" i="1" dirty="0"/>
            </a:br>
            <a:r>
              <a:rPr lang="pt-BR" b="1" i="1" dirty="0">
                <a:effectLst/>
              </a:rPr>
              <a:t>O Deus do Céu deu-te Reino, Força e Glória</a:t>
            </a:r>
            <a:br>
              <a:rPr lang="pt-BR" b="1" i="1" dirty="0"/>
            </a:br>
            <a:r>
              <a:rPr lang="pt-BR" b="1" i="1" dirty="0">
                <a:effectLst/>
              </a:rPr>
              <a:t>E entregou em tuas mãos a nossa história Tu és Rei e o amor é tua lei.</a:t>
            </a:r>
            <a:endParaRPr lang="pt-BR" b="1" i="1" dirty="0"/>
          </a:p>
          <a:p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352696"/>
            <a:ext cx="8543108" cy="6230983"/>
          </a:xfrm>
        </p:spPr>
        <p:txBody>
          <a:bodyPr anchor="ctr">
            <a:noAutofit/>
          </a:bodyPr>
          <a:lstStyle/>
          <a:p>
            <a:r>
              <a:rPr lang="pt-BR" b="0" i="1" dirty="0">
                <a:effectLst/>
              </a:rPr>
              <a:t>Vos levarei às grandes fontes, dor e fome não tereis! Vós sois meu Povo, eu vosso Rei, junto a mim vivereis!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1" dirty="0">
                <a:effectLst/>
              </a:rPr>
              <a:t>Tu és o Rei dos Reis!</a:t>
            </a:r>
            <a:br>
              <a:rPr lang="pt-BR" b="1" i="1" dirty="0"/>
            </a:br>
            <a:r>
              <a:rPr lang="pt-BR" b="1" i="1" dirty="0">
                <a:effectLst/>
              </a:rPr>
              <a:t>O Deus do Céu deu-te Reino, Força e Glória</a:t>
            </a:r>
            <a:br>
              <a:rPr lang="pt-BR" b="1" i="1" dirty="0"/>
            </a:br>
            <a:r>
              <a:rPr lang="pt-BR" b="1" i="1" dirty="0">
                <a:effectLst/>
              </a:rPr>
              <a:t>E entregou em tuas mãos a nossa história Tu és Rei e o amor é tua lei.</a:t>
            </a:r>
            <a:endParaRPr lang="pt-BR" b="1" i="1" dirty="0"/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1509</TotalTime>
  <Words>839</Words>
  <Application>Microsoft Office PowerPoint</Application>
  <PresentationFormat>Apresentação na tela (4:3)</PresentationFormat>
  <Paragraphs>50</Paragraphs>
  <Slides>57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4</vt:i4>
      </vt:variant>
      <vt:variant>
        <vt:lpstr>Títulos de slides</vt:lpstr>
      </vt:variant>
      <vt:variant>
        <vt:i4>57</vt:i4>
      </vt:variant>
    </vt:vector>
  </HeadingPairs>
  <TitlesOfParts>
    <vt:vector size="65" baseType="lpstr">
      <vt:lpstr>Arial</vt:lpstr>
      <vt:lpstr>Calibri</vt:lpstr>
      <vt:lpstr>Calibri Light</vt:lpstr>
      <vt:lpstr>Times New Roman</vt:lpstr>
      <vt:lpstr>Tema do Office</vt:lpstr>
      <vt:lpstr>Office Theme</vt:lpstr>
      <vt:lpstr>1_Tema do Office</vt:lpstr>
      <vt:lpstr>2_Tema do Office</vt:lpstr>
      <vt:lpstr>Nosso Senhor Jesus Cristo, Rei do Universo 24/11/2024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edilene@PCR.LOCAL</cp:lastModifiedBy>
  <cp:revision>130</cp:revision>
  <dcterms:created xsi:type="dcterms:W3CDTF">2021-02-27T18:57:26Z</dcterms:created>
  <dcterms:modified xsi:type="dcterms:W3CDTF">2024-10-03T22:21:37Z</dcterms:modified>
</cp:coreProperties>
</file>