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theme/theme5.xml" ContentType="application/vnd.openxmlformats-officedocument.theme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theme/theme6.xml" ContentType="application/vnd.openxmlformats-officedocument.theme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731" r:id="rId3"/>
    <p:sldMasterId id="2147483743" r:id="rId4"/>
    <p:sldMasterId id="2147483759" r:id="rId5"/>
    <p:sldMasterId id="2147483772" r:id="rId6"/>
    <p:sldMasterId id="2147483802" r:id="rId7"/>
  </p:sldMasterIdLst>
  <p:sldIdLst>
    <p:sldId id="258" r:id="rId8"/>
    <p:sldId id="514" r:id="rId9"/>
    <p:sldId id="260" r:id="rId10"/>
    <p:sldId id="265" r:id="rId11"/>
    <p:sldId id="262" r:id="rId12"/>
    <p:sldId id="494" r:id="rId13"/>
    <p:sldId id="515" r:id="rId14"/>
    <p:sldId id="517" r:id="rId15"/>
    <p:sldId id="520" r:id="rId16"/>
    <p:sldId id="521" r:id="rId17"/>
    <p:sldId id="558" r:id="rId18"/>
    <p:sldId id="559" r:id="rId19"/>
    <p:sldId id="557" r:id="rId20"/>
    <p:sldId id="560" r:id="rId21"/>
    <p:sldId id="561" r:id="rId22"/>
    <p:sldId id="271" r:id="rId23"/>
    <p:sldId id="460" r:id="rId24"/>
    <p:sldId id="513" r:id="rId25"/>
    <p:sldId id="503" r:id="rId26"/>
    <p:sldId id="461" r:id="rId27"/>
    <p:sldId id="406" r:id="rId28"/>
    <p:sldId id="564" r:id="rId29"/>
    <p:sldId id="565" r:id="rId30"/>
    <p:sldId id="566" r:id="rId31"/>
    <p:sldId id="562" r:id="rId32"/>
    <p:sldId id="567" r:id="rId33"/>
    <p:sldId id="568" r:id="rId34"/>
    <p:sldId id="569" r:id="rId35"/>
    <p:sldId id="570" r:id="rId36"/>
    <p:sldId id="571" r:id="rId37"/>
    <p:sldId id="572" r:id="rId38"/>
    <p:sldId id="573" r:id="rId39"/>
    <p:sldId id="574" r:id="rId40"/>
    <p:sldId id="575" r:id="rId41"/>
    <p:sldId id="576" r:id="rId42"/>
    <p:sldId id="413" r:id="rId43"/>
    <p:sldId id="330" r:id="rId44"/>
    <p:sldId id="332" r:id="rId45"/>
    <p:sldId id="471" r:id="rId46"/>
    <p:sldId id="470" r:id="rId47"/>
    <p:sldId id="577" r:id="rId48"/>
    <p:sldId id="578" r:id="rId49"/>
    <p:sldId id="579" r:id="rId50"/>
    <p:sldId id="580" r:id="rId51"/>
    <p:sldId id="389" r:id="rId52"/>
    <p:sldId id="339" r:id="rId53"/>
    <p:sldId id="512" r:id="rId54"/>
    <p:sldId id="531" r:id="rId55"/>
    <p:sldId id="524" r:id="rId56"/>
    <p:sldId id="530" r:id="rId57"/>
    <p:sldId id="529" r:id="rId58"/>
    <p:sldId id="528" r:id="rId59"/>
    <p:sldId id="527" r:id="rId60"/>
    <p:sldId id="526" r:id="rId61"/>
    <p:sldId id="525" r:id="rId62"/>
    <p:sldId id="532" r:id="rId63"/>
    <p:sldId id="536" r:id="rId64"/>
    <p:sldId id="535" r:id="rId65"/>
    <p:sldId id="534" r:id="rId66"/>
    <p:sldId id="533" r:id="rId67"/>
    <p:sldId id="538" r:id="rId68"/>
    <p:sldId id="537" r:id="rId69"/>
    <p:sldId id="539" r:id="rId70"/>
    <p:sldId id="543" r:id="rId71"/>
    <p:sldId id="542" r:id="rId72"/>
    <p:sldId id="541" r:id="rId73"/>
    <p:sldId id="540" r:id="rId74"/>
    <p:sldId id="545" r:id="rId75"/>
    <p:sldId id="544" r:id="rId76"/>
    <p:sldId id="554" r:id="rId77"/>
    <p:sldId id="553" r:id="rId78"/>
    <p:sldId id="552" r:id="rId79"/>
    <p:sldId id="551" r:id="rId80"/>
    <p:sldId id="550" r:id="rId81"/>
    <p:sldId id="549" r:id="rId82"/>
    <p:sldId id="555" r:id="rId83"/>
    <p:sldId id="353" r:id="rId84"/>
    <p:sldId id="477" r:id="rId85"/>
    <p:sldId id="480" r:id="rId86"/>
    <p:sldId id="481" r:id="rId87"/>
    <p:sldId id="482" r:id="rId88"/>
    <p:sldId id="483" r:id="rId89"/>
    <p:sldId id="484" r:id="rId9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E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1526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19.xml"/><Relationship Id="rId21" Type="http://schemas.openxmlformats.org/officeDocument/2006/relationships/slide" Target="slides/slide14.xml"/><Relationship Id="rId42" Type="http://schemas.openxmlformats.org/officeDocument/2006/relationships/slide" Target="slides/slide35.xml"/><Relationship Id="rId47" Type="http://schemas.openxmlformats.org/officeDocument/2006/relationships/slide" Target="slides/slide40.xml"/><Relationship Id="rId63" Type="http://schemas.openxmlformats.org/officeDocument/2006/relationships/slide" Target="slides/slide56.xml"/><Relationship Id="rId68" Type="http://schemas.openxmlformats.org/officeDocument/2006/relationships/slide" Target="slides/slide61.xml"/><Relationship Id="rId84" Type="http://schemas.openxmlformats.org/officeDocument/2006/relationships/slide" Target="slides/slide77.xml"/><Relationship Id="rId89" Type="http://schemas.openxmlformats.org/officeDocument/2006/relationships/slide" Target="slides/slide82.xml"/><Relationship Id="rId16" Type="http://schemas.openxmlformats.org/officeDocument/2006/relationships/slide" Target="slides/slide9.xml"/><Relationship Id="rId11" Type="http://schemas.openxmlformats.org/officeDocument/2006/relationships/slide" Target="slides/slide4.xml"/><Relationship Id="rId32" Type="http://schemas.openxmlformats.org/officeDocument/2006/relationships/slide" Target="slides/slide25.xml"/><Relationship Id="rId37" Type="http://schemas.openxmlformats.org/officeDocument/2006/relationships/slide" Target="slides/slide30.xml"/><Relationship Id="rId53" Type="http://schemas.openxmlformats.org/officeDocument/2006/relationships/slide" Target="slides/slide46.xml"/><Relationship Id="rId58" Type="http://schemas.openxmlformats.org/officeDocument/2006/relationships/slide" Target="slides/slide51.xml"/><Relationship Id="rId74" Type="http://schemas.openxmlformats.org/officeDocument/2006/relationships/slide" Target="slides/slide67.xml"/><Relationship Id="rId79" Type="http://schemas.openxmlformats.org/officeDocument/2006/relationships/slide" Target="slides/slide72.xml"/><Relationship Id="rId5" Type="http://schemas.openxmlformats.org/officeDocument/2006/relationships/slideMaster" Target="slideMasters/slideMaster5.xml"/><Relationship Id="rId90" Type="http://schemas.openxmlformats.org/officeDocument/2006/relationships/slide" Target="slides/slide83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43" Type="http://schemas.openxmlformats.org/officeDocument/2006/relationships/slide" Target="slides/slide36.xml"/><Relationship Id="rId48" Type="http://schemas.openxmlformats.org/officeDocument/2006/relationships/slide" Target="slides/slide41.xml"/><Relationship Id="rId64" Type="http://schemas.openxmlformats.org/officeDocument/2006/relationships/slide" Target="slides/slide57.xml"/><Relationship Id="rId69" Type="http://schemas.openxmlformats.org/officeDocument/2006/relationships/slide" Target="slides/slide62.xml"/><Relationship Id="rId8" Type="http://schemas.openxmlformats.org/officeDocument/2006/relationships/slide" Target="slides/slide1.xml"/><Relationship Id="rId51" Type="http://schemas.openxmlformats.org/officeDocument/2006/relationships/slide" Target="slides/slide44.xml"/><Relationship Id="rId72" Type="http://schemas.openxmlformats.org/officeDocument/2006/relationships/slide" Target="slides/slide65.xml"/><Relationship Id="rId80" Type="http://schemas.openxmlformats.org/officeDocument/2006/relationships/slide" Target="slides/slide73.xml"/><Relationship Id="rId85" Type="http://schemas.openxmlformats.org/officeDocument/2006/relationships/slide" Target="slides/slide78.xml"/><Relationship Id="rId9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slide" Target="slides/slide26.xml"/><Relationship Id="rId38" Type="http://schemas.openxmlformats.org/officeDocument/2006/relationships/slide" Target="slides/slide31.xml"/><Relationship Id="rId46" Type="http://schemas.openxmlformats.org/officeDocument/2006/relationships/slide" Target="slides/slide39.xml"/><Relationship Id="rId59" Type="http://schemas.openxmlformats.org/officeDocument/2006/relationships/slide" Target="slides/slide52.xml"/><Relationship Id="rId67" Type="http://schemas.openxmlformats.org/officeDocument/2006/relationships/slide" Target="slides/slide60.xml"/><Relationship Id="rId20" Type="http://schemas.openxmlformats.org/officeDocument/2006/relationships/slide" Target="slides/slide13.xml"/><Relationship Id="rId41" Type="http://schemas.openxmlformats.org/officeDocument/2006/relationships/slide" Target="slides/slide34.xml"/><Relationship Id="rId54" Type="http://schemas.openxmlformats.org/officeDocument/2006/relationships/slide" Target="slides/slide47.xml"/><Relationship Id="rId62" Type="http://schemas.openxmlformats.org/officeDocument/2006/relationships/slide" Target="slides/slide55.xml"/><Relationship Id="rId70" Type="http://schemas.openxmlformats.org/officeDocument/2006/relationships/slide" Target="slides/slide63.xml"/><Relationship Id="rId75" Type="http://schemas.openxmlformats.org/officeDocument/2006/relationships/slide" Target="slides/slide68.xml"/><Relationship Id="rId83" Type="http://schemas.openxmlformats.org/officeDocument/2006/relationships/slide" Target="slides/slide76.xml"/><Relationship Id="rId88" Type="http://schemas.openxmlformats.org/officeDocument/2006/relationships/slide" Target="slides/slide81.xml"/><Relationship Id="rId9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36" Type="http://schemas.openxmlformats.org/officeDocument/2006/relationships/slide" Target="slides/slide29.xml"/><Relationship Id="rId49" Type="http://schemas.openxmlformats.org/officeDocument/2006/relationships/slide" Target="slides/slide42.xml"/><Relationship Id="rId57" Type="http://schemas.openxmlformats.org/officeDocument/2006/relationships/slide" Target="slides/slide50.xml"/><Relationship Id="rId10" Type="http://schemas.openxmlformats.org/officeDocument/2006/relationships/slide" Target="slides/slide3.xml"/><Relationship Id="rId31" Type="http://schemas.openxmlformats.org/officeDocument/2006/relationships/slide" Target="slides/slide24.xml"/><Relationship Id="rId44" Type="http://schemas.openxmlformats.org/officeDocument/2006/relationships/slide" Target="slides/slide37.xml"/><Relationship Id="rId52" Type="http://schemas.openxmlformats.org/officeDocument/2006/relationships/slide" Target="slides/slide45.xml"/><Relationship Id="rId60" Type="http://schemas.openxmlformats.org/officeDocument/2006/relationships/slide" Target="slides/slide53.xml"/><Relationship Id="rId65" Type="http://schemas.openxmlformats.org/officeDocument/2006/relationships/slide" Target="slides/slide58.xml"/><Relationship Id="rId73" Type="http://schemas.openxmlformats.org/officeDocument/2006/relationships/slide" Target="slides/slide66.xml"/><Relationship Id="rId78" Type="http://schemas.openxmlformats.org/officeDocument/2006/relationships/slide" Target="slides/slide71.xml"/><Relationship Id="rId81" Type="http://schemas.openxmlformats.org/officeDocument/2006/relationships/slide" Target="slides/slide74.xml"/><Relationship Id="rId86" Type="http://schemas.openxmlformats.org/officeDocument/2006/relationships/slide" Target="slides/slide79.xml"/><Relationship Id="rId94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39" Type="http://schemas.openxmlformats.org/officeDocument/2006/relationships/slide" Target="slides/slide32.xml"/><Relationship Id="rId34" Type="http://schemas.openxmlformats.org/officeDocument/2006/relationships/slide" Target="slides/slide27.xml"/><Relationship Id="rId50" Type="http://schemas.openxmlformats.org/officeDocument/2006/relationships/slide" Target="slides/slide43.xml"/><Relationship Id="rId55" Type="http://schemas.openxmlformats.org/officeDocument/2006/relationships/slide" Target="slides/slide48.xml"/><Relationship Id="rId76" Type="http://schemas.openxmlformats.org/officeDocument/2006/relationships/slide" Target="slides/slide69.xml"/><Relationship Id="rId7" Type="http://schemas.openxmlformats.org/officeDocument/2006/relationships/slideMaster" Target="slideMasters/slideMaster7.xml"/><Relationship Id="rId71" Type="http://schemas.openxmlformats.org/officeDocument/2006/relationships/slide" Target="slides/slide64.xml"/><Relationship Id="rId9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2.xml"/><Relationship Id="rId24" Type="http://schemas.openxmlformats.org/officeDocument/2006/relationships/slide" Target="slides/slide17.xml"/><Relationship Id="rId40" Type="http://schemas.openxmlformats.org/officeDocument/2006/relationships/slide" Target="slides/slide33.xml"/><Relationship Id="rId45" Type="http://schemas.openxmlformats.org/officeDocument/2006/relationships/slide" Target="slides/slide38.xml"/><Relationship Id="rId66" Type="http://schemas.openxmlformats.org/officeDocument/2006/relationships/slide" Target="slides/slide59.xml"/><Relationship Id="rId87" Type="http://schemas.openxmlformats.org/officeDocument/2006/relationships/slide" Target="slides/slide80.xml"/><Relationship Id="rId61" Type="http://schemas.openxmlformats.org/officeDocument/2006/relationships/slide" Target="slides/slide54.xml"/><Relationship Id="rId82" Type="http://schemas.openxmlformats.org/officeDocument/2006/relationships/slide" Target="slides/slide75.xml"/><Relationship Id="rId19" Type="http://schemas.openxmlformats.org/officeDocument/2006/relationships/slide" Target="slides/slide12.xml"/><Relationship Id="rId14" Type="http://schemas.openxmlformats.org/officeDocument/2006/relationships/slide" Target="slides/slide7.xml"/><Relationship Id="rId30" Type="http://schemas.openxmlformats.org/officeDocument/2006/relationships/slide" Target="slides/slide23.xml"/><Relationship Id="rId35" Type="http://schemas.openxmlformats.org/officeDocument/2006/relationships/slide" Target="slides/slide28.xml"/><Relationship Id="rId56" Type="http://schemas.openxmlformats.org/officeDocument/2006/relationships/slide" Target="slides/slide49.xml"/><Relationship Id="rId77" Type="http://schemas.openxmlformats.org/officeDocument/2006/relationships/slide" Target="slides/slide7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A7B902-F09A-495E-AE36-8C587D282C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40D09A6-9953-4BC9-9BA2-E2E8F924E3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E6FC81C-ADF5-4972-ACC9-E18018B43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24/10/2024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B7ED37C-35AF-4BE3-876E-9E45BF404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F188727-7800-4D6F-8929-075CB302F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0828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0ACB0F-ADC6-4B23-867D-D9D8C023D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AAB91656-7361-4AC2-98DB-9D0C5C2B21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7909EFF-C4E3-43C4-AE3F-9F8DEDBAE0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39BAE5A-62C1-46B5-A022-0DAA7DBEA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24/10/2024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0EC75CB-D8CB-4D73-B03D-35D6CA6DA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926C406-AA83-4FBC-B333-83B3B0BEC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0383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91C633-4594-4835-8006-BB5F62FEF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DFFC189-D9DC-485C-8972-DF84E325C9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A025DB5-8FEC-46C0-A7C1-4C2462843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24/10/2024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EACA7E1-536E-4FA4-93C9-B4F01901F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3D1A505-3F49-4326-AB46-3B2C47B06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364818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5C1B26-7F18-4B1B-9A83-4344B7A704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941EA34-54C3-4F7B-B356-9712FD3F62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E22A59D-B871-4129-BCBB-164087CA3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24/10/2024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C4BFEB6-25F8-45BF-90C2-F5F3D4522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C918307-7E26-4AFE-A516-C94AEAC08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509243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24/10/2024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680810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24/10/2024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48157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24/10/2024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055131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24/10/2024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661699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24/10/2024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973086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24/10/2024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17589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24/10/2024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04492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94062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24/10/2024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42781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dirty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24/10/2024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225452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24/10/2024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2428614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24/10/2024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2195497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3570826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410382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24/10/2024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6801983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24/10/2024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6983773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24/10/2024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8758457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24/10/2024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5591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9172144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24/10/2024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9653211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24/10/2024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4740172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24/10/2024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3038924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24/10/2024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2815562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24/10/2024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282679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24/10/2024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215198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24/10/2024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8163911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6043936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24/10/2024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3209302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24/10/2024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96920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D58DC6-C402-471E-A30C-A68C42904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516033E-C1E5-4775-8037-E2A7E6D1FC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188A66F-1F79-4B6C-8B13-E8C0CA645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24/10/2024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633426D-6CEE-491B-BCD2-DEC05E416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84276EA-5A3A-4482-87FD-81B4AA19F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5990056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24/10/2024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4855504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24/10/2024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7484314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24/10/2024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5510637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24/10/2024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8796967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24/10/2024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6671537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24/10/2024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1524615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24/10/2024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1300817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24/10/2024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208334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24/10/2024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5735247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59540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996511-4CF8-4F74-8DDE-88A927864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0BB0774-0F68-413B-A9D6-3AB79EAA22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A54F0EA-70DF-4C13-B7B4-09AF5AFBF7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871F941-4B4D-483C-8E51-77E48CFE4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24/10/2024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93CBA6C-933A-4696-B615-05E1D011E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8BD9958-741A-4E62-9F64-99E9BA86F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0663997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DDB918-8E41-1F79-6B56-F10299EAF4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AE1F1EC-D1CE-D044-E7F9-5A787C77A3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712DE84-FBB4-64DE-5920-40C1CF1B8A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24/10/2024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E085706-5181-8E2C-C69C-5BF78BD05E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B8DCB5B-F3EA-8621-36EC-E2455AC38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2192215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BA3109-C80D-1435-4AD9-F8BFAECCBD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106335B-ED5F-C4EE-B418-BA299C2E93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B23261C-B290-2EA4-4A9D-B16764A5F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24/10/2024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59096E7-B225-F21D-2302-2454448A1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AB07E1D-2A41-85B6-D45D-48CD6C192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8411193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75FE77-2170-F87C-C4F4-BF43F90BD8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0920655-7DB7-692D-0AE0-6A65C4658B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3EA1E52-1E43-CB7C-7F21-AC8F836BB6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24/10/2024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B5BE7B8-E118-AA03-B9C6-2CF1EF309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D4795AE-6A8A-7253-11C4-A7CD86C72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8504602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0DB373-6E95-FC14-83EF-C7F6ACCA5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9D406D0-84DE-1FDC-4671-97D64B2B6F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BE696B26-0AD8-2EB0-DA86-7FEC52A115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003D5A9-EAB3-EF1F-F0B1-D80BCF66D7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24/10/2024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E788EF7-7C07-4197-04DB-F8676977D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FD4DCFE-E394-EA90-ADE6-C8E11A5A9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0781072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E79700-BB9C-587B-95AE-7954774745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6221FFE-BDE7-9DAB-6A29-86623093AB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F519D50D-699F-C7EF-33DD-3D089B4237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11FDB28C-3587-DF56-F274-6252022159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33F5F4D0-AE9C-6D74-7C88-3A23CC9C14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74CFF292-832E-B3AC-EE3B-7B7577DBC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24/10/2024</a:t>
            </a:fld>
            <a:endParaRPr lang="pt-BR" dirty="0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2D09809E-B478-543D-0300-FC98B62438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96A7B402-A274-EC19-9A68-B93A94F263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60647649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2B7B73-478C-B08F-5C91-15205745A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88BF89EB-E2DE-0DF3-ABFD-2EFFFB3320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24/10/2024</a:t>
            </a:fld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5A083928-3C36-4D20-02B4-54746DD7D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F8F49989-DF43-4422-2EDC-8D18F6DBD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41617156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7C17EA49-8AEA-713B-38B1-45BA250E00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24/10/2024</a:t>
            </a:fld>
            <a:endParaRPr lang="pt-BR" dirty="0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947BBDFD-CD62-2309-2D56-221CA1A650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15303122-EC25-3830-7048-437C4F5F8E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65757613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6E0EB5-92E8-18D8-6E66-7C6DE003EA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DE98807-1EC9-ADB3-4D1B-597D93CDCF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8F2253B6-86D8-A57F-E9C4-3B65A8D95F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CC32CBD-185E-C5CE-DD92-88B8B335CE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24/10/2024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5B92B0E-A493-632F-DE1B-FBE57EF01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6025CC1-2A2E-4EF7-2C59-4023D4460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90916405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E3B541-DB01-3E8A-C7FC-412CE384A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6818E5F0-78C5-3385-03DB-500845C122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4F57F5CC-53A1-E599-2B4C-F940880A51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B9B5C4E-999A-66EF-F2C6-6C6D27CE9A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24/10/2024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4B8740A-6F64-4AED-27F6-A56969D2D8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3D5D0F6-F8DF-4609-10A6-D7A86C3F0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31977055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2E8478-DC6B-700A-5F6D-CC05B02E21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778D662E-4067-15CE-4A9B-C232765B1C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2495A54-4959-B7D8-7033-55B8CB303F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24/10/2024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092449C-09D8-C26B-80C5-07B52B82D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44DB81A-13EB-4F0F-12B5-E9D532E3E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23099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464904-8A6D-4C76-92A0-5338649EE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879D13C-8C07-4839-A498-C59064435F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7367A11-CCA7-455A-B8E5-FBA2DA8847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E089EC4-B1DF-4D88-9FBF-AF1F54F1B3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68CB825-EBD1-4CBE-AA5E-54CD5F1ED4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A634A501-79C1-44E1-B538-834618639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24/10/2024</a:t>
            </a:fld>
            <a:endParaRPr lang="pt-BR" dirty="0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69DA8CFE-FA23-41EE-8AB1-32F6285D1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C3D01CEF-92B3-4B69-B73A-9DF6AEC4B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18278295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0787F00-91E0-FAC4-8621-158F56989B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B1ACD314-5254-46A3-5157-66B5E87438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FF77A14-029C-CCCD-3B13-115E5281B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24/10/2024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CC11ED7-0393-218B-6008-A666B35B25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506CE39-E63F-4C82-D3BA-3097534DC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61576699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66838201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24/10/2024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17216567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24/10/2024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45020977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24/10/2024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97450531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24/10/2024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85003571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24/10/2024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58502197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24/10/2024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2568880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24/10/2024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24941916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24/10/2024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84302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ACE6AC-C2F6-4D3C-981B-EE72B204F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5CDC9B8A-621D-455C-BA1F-7858E6972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24/10/2024</a:t>
            </a:fld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614373CA-52E0-4EB4-A506-94380265F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7012D5B4-6D6D-4356-AE1A-8965F346B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9430770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24/10/2024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35753596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24/10/2024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81401056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24/10/2024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56921825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24/10/2024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1191663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24/10/2024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656452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24/10/2024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32857541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24/10/2024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89113009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24/10/2024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36930498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43910708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6346" y="1788454"/>
            <a:ext cx="6270922" cy="2098226"/>
          </a:xfrm>
        </p:spPr>
        <p:txBody>
          <a:bodyPr anchor="b">
            <a:noAutofit/>
          </a:bodyPr>
          <a:lstStyle>
            <a:lvl1pPr algn="ct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930" y="3956280"/>
            <a:ext cx="5123755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bg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24/10/2024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1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  <p:grpSp>
        <p:nvGrpSpPr>
          <p:cNvPr id="8" name="Group 7"/>
          <p:cNvGrpSpPr/>
          <p:nvPr/>
        </p:nvGrpSpPr>
        <p:grpSpPr>
          <a:xfrm>
            <a:off x="564643" y="744469"/>
            <a:ext cx="8005589" cy="5349671"/>
            <a:chOff x="564643" y="744469"/>
            <a:chExt cx="8005589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6113972" y="1685652"/>
              <a:ext cx="2456260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357"/>
                  </a:lnTo>
                  <a:lnTo>
                    <a:pt x="8761" y="935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564643" y="744469"/>
              <a:ext cx="2456505" cy="4408488"/>
            </a:xfrm>
            <a:custGeom>
              <a:avLst/>
              <a:gdLst/>
              <a:ahLst/>
              <a:cxnLst/>
              <a:rect l="l" t="t" r="r" b="b"/>
              <a:pathLst>
                <a:path w="10001" h="10000">
                  <a:moveTo>
                    <a:pt x="8762" y="0"/>
                  </a:moveTo>
                  <a:lnTo>
                    <a:pt x="10001" y="0"/>
                  </a:lnTo>
                  <a:lnTo>
                    <a:pt x="10001" y="10000"/>
                  </a:lnTo>
                  <a:lnTo>
                    <a:pt x="1" y="10000"/>
                  </a:lnTo>
                  <a:cubicBezTo>
                    <a:pt x="-2" y="9766"/>
                    <a:pt x="4" y="9586"/>
                    <a:pt x="1" y="9352"/>
                  </a:cubicBezTo>
                  <a:lnTo>
                    <a:pt x="8762" y="9346"/>
                  </a:lnTo>
                  <a:lnTo>
                    <a:pt x="876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872988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EDC4E6FF-B5CC-49DF-BF47-C37977BD2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24/10/2024</a:t>
            </a:fld>
            <a:endParaRPr lang="pt-BR" dirty="0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35C02D0-933E-4F4C-8059-B63DCADD3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8636D221-C53D-43B3-9F83-4B2B3E6BD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43927639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24/10/2024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72199986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769" y="1301361"/>
            <a:ext cx="7209728" cy="2852737"/>
          </a:xfrm>
        </p:spPr>
        <p:txBody>
          <a:bodyPr anchor="b">
            <a:normAutofit/>
          </a:bodyPr>
          <a:lstStyle>
            <a:lvl1pPr algn="r">
              <a:defRPr sz="6000" cap="all" baseline="0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769" y="4216328"/>
            <a:ext cx="7209728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81" y="6453386"/>
            <a:ext cx="1216807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24/10/2024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234" y="6453386"/>
            <a:ext cx="5267533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  <p:sp>
        <p:nvSpPr>
          <p:cNvPr id="7" name="Freeform 6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8" name="Freeform 7" title="Crop Mark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6234471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0" y="2286000"/>
            <a:ext cx="3335840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4052" y="2286000"/>
            <a:ext cx="3335840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24/10/2024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08746630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340230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" y="3305208"/>
            <a:ext cx="3335839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3760" y="2349754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3760" y="3305208"/>
            <a:ext cx="3335840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24/10/2024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42440661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24/10/2024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73048304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24/10/2024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64786156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400" baseline="0"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2015" y="685801"/>
            <a:ext cx="3909060" cy="517525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35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6344"/>
            <a:ext cx="2891790" cy="3011056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24/10/2024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40526052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400" baseline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49090" y="1"/>
            <a:ext cx="4994910" cy="6857999"/>
          </a:xfrm>
        </p:spPr>
        <p:txBody>
          <a:bodyPr anchor="t"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500"/>
            </a:lvl2pPr>
            <a:lvl3pPr marL="685800" indent="0">
              <a:buNone/>
              <a:defRPr sz="15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5968"/>
            <a:ext cx="2891790" cy="3011432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24/10/2024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13135191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2295526"/>
            <a:ext cx="7200900" cy="3571875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24/10/2024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83544895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80797" y="624156"/>
            <a:ext cx="1490950" cy="52432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624156"/>
            <a:ext cx="5724525" cy="5243244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24/10/2024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62914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04A140-AB24-4679-993F-943EEC797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B1DE3D-1B8D-4119-8BFE-CE74285910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1AB25A4-5A3E-49D3-8064-1FC9D2DD30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7CB92FF-1D85-4EDE-A01D-A1A52F376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24/10/2024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E7334E4-05B2-452C-B2A8-0DB4038EF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61A90A2-E42B-4643-9FED-5998918C4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0141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slideLayout" Target="../slideLayouts/slideLayout49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7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12" Type="http://schemas.openxmlformats.org/officeDocument/2006/relationships/slideLayout" Target="../slideLayouts/slideLayout61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11" Type="http://schemas.openxmlformats.org/officeDocument/2006/relationships/slideLayout" Target="../slideLayouts/slideLayout60.xml"/><Relationship Id="rId5" Type="http://schemas.openxmlformats.org/officeDocument/2006/relationships/slideLayout" Target="../slideLayouts/slideLayout54.xml"/><Relationship Id="rId10" Type="http://schemas.openxmlformats.org/officeDocument/2006/relationships/slideLayout" Target="../slideLayouts/slideLayout59.xml"/><Relationship Id="rId4" Type="http://schemas.openxmlformats.org/officeDocument/2006/relationships/slideLayout" Target="../slideLayouts/slideLayout53.xml"/><Relationship Id="rId9" Type="http://schemas.openxmlformats.org/officeDocument/2006/relationships/slideLayout" Target="../slideLayouts/slideLayout58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9.xml"/><Relationship Id="rId13" Type="http://schemas.openxmlformats.org/officeDocument/2006/relationships/slideLayout" Target="../slideLayouts/slideLayout74.xml"/><Relationship Id="rId18" Type="http://schemas.openxmlformats.org/officeDocument/2006/relationships/theme" Target="../theme/theme6.xml"/><Relationship Id="rId3" Type="http://schemas.openxmlformats.org/officeDocument/2006/relationships/slideLayout" Target="../slideLayouts/slideLayout64.xml"/><Relationship Id="rId7" Type="http://schemas.openxmlformats.org/officeDocument/2006/relationships/slideLayout" Target="../slideLayouts/slideLayout68.xml"/><Relationship Id="rId12" Type="http://schemas.openxmlformats.org/officeDocument/2006/relationships/slideLayout" Target="../slideLayouts/slideLayout73.xml"/><Relationship Id="rId17" Type="http://schemas.openxmlformats.org/officeDocument/2006/relationships/slideLayout" Target="../slideLayouts/slideLayout78.xml"/><Relationship Id="rId2" Type="http://schemas.openxmlformats.org/officeDocument/2006/relationships/slideLayout" Target="../slideLayouts/slideLayout63.xml"/><Relationship Id="rId16" Type="http://schemas.openxmlformats.org/officeDocument/2006/relationships/slideLayout" Target="../slideLayouts/slideLayout77.xml"/><Relationship Id="rId1" Type="http://schemas.openxmlformats.org/officeDocument/2006/relationships/slideLayout" Target="../slideLayouts/slideLayout62.xml"/><Relationship Id="rId6" Type="http://schemas.openxmlformats.org/officeDocument/2006/relationships/slideLayout" Target="../slideLayouts/slideLayout67.xml"/><Relationship Id="rId11" Type="http://schemas.openxmlformats.org/officeDocument/2006/relationships/slideLayout" Target="../slideLayouts/slideLayout72.xml"/><Relationship Id="rId5" Type="http://schemas.openxmlformats.org/officeDocument/2006/relationships/slideLayout" Target="../slideLayouts/slideLayout66.xml"/><Relationship Id="rId15" Type="http://schemas.openxmlformats.org/officeDocument/2006/relationships/slideLayout" Target="../slideLayouts/slideLayout76.xml"/><Relationship Id="rId10" Type="http://schemas.openxmlformats.org/officeDocument/2006/relationships/slideLayout" Target="../slideLayouts/slideLayout71.xml"/><Relationship Id="rId4" Type="http://schemas.openxmlformats.org/officeDocument/2006/relationships/slideLayout" Target="../slideLayouts/slideLayout65.xml"/><Relationship Id="rId9" Type="http://schemas.openxmlformats.org/officeDocument/2006/relationships/slideLayout" Target="../slideLayouts/slideLayout70.xml"/><Relationship Id="rId14" Type="http://schemas.openxmlformats.org/officeDocument/2006/relationships/slideLayout" Target="../slideLayouts/slideLayout75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6.xml"/><Relationship Id="rId3" Type="http://schemas.openxmlformats.org/officeDocument/2006/relationships/slideLayout" Target="../slideLayouts/slideLayout81.xml"/><Relationship Id="rId7" Type="http://schemas.openxmlformats.org/officeDocument/2006/relationships/slideLayout" Target="../slideLayouts/slideLayout85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80.xml"/><Relationship Id="rId1" Type="http://schemas.openxmlformats.org/officeDocument/2006/relationships/slideLayout" Target="../slideLayouts/slideLayout79.xml"/><Relationship Id="rId6" Type="http://schemas.openxmlformats.org/officeDocument/2006/relationships/slideLayout" Target="../slideLayouts/slideLayout84.xml"/><Relationship Id="rId11" Type="http://schemas.openxmlformats.org/officeDocument/2006/relationships/slideLayout" Target="../slideLayouts/slideLayout89.xml"/><Relationship Id="rId5" Type="http://schemas.openxmlformats.org/officeDocument/2006/relationships/slideLayout" Target="../slideLayouts/slideLayout83.xml"/><Relationship Id="rId10" Type="http://schemas.openxmlformats.org/officeDocument/2006/relationships/slideLayout" Target="../slideLayouts/slideLayout88.xml"/><Relationship Id="rId4" Type="http://schemas.openxmlformats.org/officeDocument/2006/relationships/slideLayout" Target="../slideLayouts/slideLayout82.xml"/><Relationship Id="rId9" Type="http://schemas.openxmlformats.org/officeDocument/2006/relationships/slideLayout" Target="../slideLayouts/slideLayout8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15DE61B2-6732-43D9-A64F-23269AE33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83C659D-9227-4C85-BA69-241C599E84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06A18E1-FAD8-47D6-8D7E-C6905DDBF1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24/10/2024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5F61054-5AED-4EF5-912F-0D4FADA349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E759C57-824F-4EBA-BD14-00BF13D86D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97681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708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24/10/2024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840454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709" r:id="rId12"/>
    <p:sldLayoutId id="214748371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24/10/2024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13058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56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24/10/2024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15403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  <p:sldLayoutId id="2147483755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6E0A9CA1-BED5-4AE3-019B-F476DF288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3B92A72-F44D-C222-4A06-1E861584C2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1F6BAC2-C7DF-AEF0-A1F2-83A8E75661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24/10/2024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2B67CAE-7DA0-12CB-2D2D-40B70BA99F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FD49281-CAB5-6E23-11AC-0845B2E69D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61151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  <p:sldLayoutId id="2147483771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24/10/2024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09868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  <p:sldLayoutId id="2147483784" r:id="rId12"/>
    <p:sldLayoutId id="2147483785" r:id="rId13"/>
    <p:sldLayoutId id="2147483786" r:id="rId14"/>
    <p:sldLayoutId id="2147483787" r:id="rId15"/>
    <p:sldLayoutId id="2147483788" r:id="rId16"/>
    <p:sldLayoutId id="214748378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286000"/>
            <a:ext cx="72009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2987" y="6453386"/>
            <a:ext cx="90342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24/10/2024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0173" y="6453386"/>
            <a:ext cx="4710623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552" y="6453386"/>
            <a:ext cx="119721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>
                <a:solidFill>
                  <a:schemeClr val="tx2"/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  <p:sp>
        <p:nvSpPr>
          <p:cNvPr id="9" name="Rectangle 8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 title="Side bar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96619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3" r:id="rId1"/>
    <p:sldLayoutId id="2147483804" r:id="rId2"/>
    <p:sldLayoutId id="2147483805" r:id="rId3"/>
    <p:sldLayoutId id="2147483806" r:id="rId4"/>
    <p:sldLayoutId id="2147483807" r:id="rId5"/>
    <p:sldLayoutId id="2147483808" r:id="rId6"/>
    <p:sldLayoutId id="2147483809" r:id="rId7"/>
    <p:sldLayoutId id="2147483810" r:id="rId8"/>
    <p:sldLayoutId id="2147483811" r:id="rId9"/>
    <p:sldLayoutId id="2147483812" r:id="rId10"/>
    <p:sldLayoutId id="2147483813" r:id="rId11"/>
  </p:sldLayoutIdLst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6858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0" orient="horz" pos="1368">
          <p15:clr>
            <a:srgbClr val="F26B43"/>
          </p15:clr>
        </p15:guide>
        <p15:guide id="1" pos="6912">
          <p15:clr>
            <a:srgbClr val="F26B43"/>
          </p15:clr>
        </p15:guide>
        <p15:guide id="2" pos="936">
          <p15:clr>
            <a:srgbClr val="F26B43"/>
          </p15:clr>
        </p15:guide>
        <p15:guide id="3" pos="864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696">
          <p15:clr>
            <a:srgbClr val="F26B43"/>
          </p15:clr>
        </p15:guide>
        <p15:guide id="6" orient="horz" pos="432">
          <p15:clr>
            <a:srgbClr val="F26B43"/>
          </p15:clr>
        </p15:guide>
        <p15:guide id="7" orient="horz" pos="1512">
          <p15:clr>
            <a:srgbClr val="F26B43"/>
          </p15:clr>
        </p15:guide>
        <p15:guide id="8" pos="5184">
          <p15:clr>
            <a:srgbClr val="F26B43"/>
          </p15:clr>
        </p15:guide>
        <p15:guide id="9" pos="702">
          <p15:clr>
            <a:srgbClr val="F26B43"/>
          </p15:clr>
        </p15:guide>
        <p15:guide id="10" pos="64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AA79AF-8A18-4E34-8AB6-3DA974BAD5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7383" y="640080"/>
            <a:ext cx="8569234" cy="5603965"/>
          </a:xfrm>
        </p:spPr>
        <p:txBody>
          <a:bodyPr anchor="ctr">
            <a:normAutofit/>
          </a:bodyPr>
          <a:lstStyle/>
          <a:p>
            <a:r>
              <a:rPr lang="pt-BR" sz="85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Natal do Senhor</a:t>
            </a:r>
            <a:br>
              <a:rPr lang="pt-BR" sz="85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85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25/12/2024</a:t>
            </a:r>
            <a:br>
              <a:rPr lang="pt-BR" sz="85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</a:t>
            </a:r>
            <a:r>
              <a:rPr lang="pt-BR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(Missa do dia)</a:t>
            </a:r>
          </a:p>
        </p:txBody>
      </p:sp>
    </p:spTree>
    <p:extLst>
      <p:ext uri="{BB962C8B-B14F-4D97-AF65-F5344CB8AC3E}">
        <p14:creationId xmlns:p14="http://schemas.microsoft.com/office/powerpoint/2010/main" val="5047739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sz="6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Hoje se cumpre a grande promessa:</a:t>
            </a:r>
          </a:p>
          <a:p>
            <a:r>
              <a:rPr lang="pt-BR" sz="6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"Enfim, chegou a Luz-Redenção!“ Entre acordes, cantos e festa</a:t>
            </a:r>
          </a:p>
          <a:p>
            <a:r>
              <a:rPr lang="pt-BR" sz="6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fazemos a louvação!</a:t>
            </a:r>
          </a:p>
        </p:txBody>
      </p:sp>
    </p:spTree>
    <p:extLst>
      <p:ext uri="{BB962C8B-B14F-4D97-AF65-F5344CB8AC3E}">
        <p14:creationId xmlns:p14="http://schemas.microsoft.com/office/powerpoint/2010/main" val="24709981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40E94F-7FC2-C9A9-CFEA-2A2E0FD458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4E8B79A-A653-DBCC-CDB8-E8BFF9D11D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sz="6600" b="1" i="1" dirty="0"/>
              <a:t>Eis o Filho de Deus.</a:t>
            </a:r>
          </a:p>
          <a:p>
            <a:r>
              <a:rPr lang="pt-BR" sz="6600" b="1" i="1" dirty="0"/>
              <a:t>Eis o Verbo encarnado.</a:t>
            </a:r>
          </a:p>
          <a:p>
            <a:r>
              <a:rPr lang="pt-BR" sz="6600" b="1" i="1" dirty="0"/>
              <a:t>O Filho muito amado.</a:t>
            </a:r>
          </a:p>
          <a:p>
            <a:r>
              <a:rPr lang="pt-BR" sz="6600" b="1" i="1" dirty="0"/>
              <a:t>Senhor da Luz:</a:t>
            </a:r>
          </a:p>
          <a:p>
            <a:r>
              <a:rPr lang="pt-BR" sz="6600" b="1" i="1" dirty="0"/>
              <a:t>Cristo Jesus!</a:t>
            </a:r>
          </a:p>
          <a:p>
            <a:endParaRPr lang="pt-BR" sz="6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05916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744D9C-3426-96D0-AEEA-F819F9AA6E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E74C75D-76DD-CE6A-F069-332693F146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sz="6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Hoje nasceu Jesus de Maria, o Clarão que envolve o Universo.</a:t>
            </a:r>
          </a:p>
          <a:p>
            <a:r>
              <a:rPr lang="pt-BR" sz="6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Vinde, prostremo-nos a adorar o Senhor que se faz servo.</a:t>
            </a:r>
          </a:p>
        </p:txBody>
      </p:sp>
    </p:spTree>
    <p:extLst>
      <p:ext uri="{BB962C8B-B14F-4D97-AF65-F5344CB8AC3E}">
        <p14:creationId xmlns:p14="http://schemas.microsoft.com/office/powerpoint/2010/main" val="661548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D5B5E3-E536-7798-FADB-55997D0B48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87C5BA3-A39C-8522-D8BB-F14C932169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sz="6600" b="1" i="1" dirty="0"/>
              <a:t>Eis o Filho de Deus.</a:t>
            </a:r>
          </a:p>
          <a:p>
            <a:r>
              <a:rPr lang="pt-BR" sz="6600" b="1" i="1" dirty="0"/>
              <a:t>Eis o Verbo encarnado.</a:t>
            </a:r>
          </a:p>
          <a:p>
            <a:r>
              <a:rPr lang="pt-BR" sz="6600" b="1" i="1" dirty="0"/>
              <a:t>O Filho muito amado.</a:t>
            </a:r>
          </a:p>
          <a:p>
            <a:r>
              <a:rPr lang="pt-BR" sz="6600" b="1" i="1" dirty="0"/>
              <a:t>Senhor da Luz:</a:t>
            </a:r>
          </a:p>
          <a:p>
            <a:r>
              <a:rPr lang="pt-BR" sz="6600" b="1" i="1" dirty="0"/>
              <a:t>Cristo Jesus!</a:t>
            </a:r>
          </a:p>
          <a:p>
            <a:endParaRPr lang="pt-BR" sz="6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91250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059EC0-762B-8B39-12CD-5D3D5B8AD4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E15496F-8E98-CEB0-54BE-4278FE0D3C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736" y="352696"/>
            <a:ext cx="8706255" cy="6388572"/>
          </a:xfrm>
        </p:spPr>
        <p:txBody>
          <a:bodyPr anchor="ctr">
            <a:noAutofit/>
          </a:bodyPr>
          <a:lstStyle/>
          <a:p>
            <a:r>
              <a:rPr lang="pt-BR" sz="6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Hoje os céus se unem à terra cantando à Luz que brilha e fulgura.</a:t>
            </a:r>
          </a:p>
          <a:p>
            <a:r>
              <a:rPr lang="pt-BR" sz="6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nós cantamos ao que nos vem: Glória a Deus nas alturas.</a:t>
            </a:r>
          </a:p>
        </p:txBody>
      </p:sp>
    </p:spTree>
    <p:extLst>
      <p:ext uri="{BB962C8B-B14F-4D97-AF65-F5344CB8AC3E}">
        <p14:creationId xmlns:p14="http://schemas.microsoft.com/office/powerpoint/2010/main" val="22351718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EE4E64-54F7-8047-9A77-1342A84B27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DA6574F-7089-B9C6-BC9F-2626CFB1F0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sz="6600" b="1" i="1" dirty="0"/>
              <a:t>Eis o Filho de Deus.</a:t>
            </a:r>
          </a:p>
          <a:p>
            <a:r>
              <a:rPr lang="pt-BR" sz="6600" b="1" i="1" dirty="0"/>
              <a:t>Eis o Verbo encarnado.</a:t>
            </a:r>
          </a:p>
          <a:p>
            <a:r>
              <a:rPr lang="pt-BR" sz="6600" b="1" i="1" dirty="0"/>
              <a:t>O Filho muito amado.</a:t>
            </a:r>
          </a:p>
          <a:p>
            <a:r>
              <a:rPr lang="pt-BR" sz="6600" b="1" i="1" dirty="0"/>
              <a:t>Senhor da Luz:</a:t>
            </a:r>
          </a:p>
          <a:p>
            <a:r>
              <a:rPr lang="pt-BR" sz="6600" b="1" i="1" dirty="0"/>
              <a:t>Cristo Jesus!</a:t>
            </a:r>
          </a:p>
          <a:p>
            <a:endParaRPr lang="pt-BR" sz="6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4463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99628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04949" y="326571"/>
            <a:ext cx="8110401" cy="6244046"/>
          </a:xfrm>
        </p:spPr>
        <p:txBody>
          <a:bodyPr anchor="ctr">
            <a:normAutofit/>
          </a:bodyPr>
          <a:lstStyle/>
          <a:p>
            <a:r>
              <a:rPr lang="pt-BR" sz="6600" b="1" i="1" dirty="0"/>
              <a:t>Salmo</a:t>
            </a:r>
          </a:p>
          <a:p>
            <a:r>
              <a:rPr lang="pt-BR" sz="6600" b="1" i="1" dirty="0"/>
              <a:t> Responsorial</a:t>
            </a:r>
            <a:br>
              <a:rPr lang="pt-BR" sz="6600" b="1" i="1" dirty="0"/>
            </a:br>
            <a:endParaRPr lang="pt-BR" sz="6600" b="1" i="1" dirty="0"/>
          </a:p>
        </p:txBody>
      </p:sp>
    </p:spTree>
    <p:extLst>
      <p:ext uri="{BB962C8B-B14F-4D97-AF65-F5344CB8AC3E}">
        <p14:creationId xmlns:p14="http://schemas.microsoft.com/office/powerpoint/2010/main" val="35926452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r>
              <a:rPr lang="pt-BR" sz="8000" b="1" i="1" dirty="0"/>
              <a:t>Os confins do universo contemplaram  a salvação do nosso Deus.</a:t>
            </a:r>
          </a:p>
        </p:txBody>
      </p:sp>
    </p:spTree>
    <p:extLst>
      <p:ext uri="{BB962C8B-B14F-4D97-AF65-F5344CB8AC3E}">
        <p14:creationId xmlns:p14="http://schemas.microsoft.com/office/powerpoint/2010/main" val="30992047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265961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695189"/>
          </a:xfrm>
        </p:spPr>
        <p:txBody>
          <a:bodyPr/>
          <a:lstStyle/>
          <a:p>
            <a:pPr algn="ctr"/>
            <a:r>
              <a:rPr lang="pt-B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Refrão Orante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6187" y="1287623"/>
            <a:ext cx="8754894" cy="5356367"/>
          </a:xfrm>
        </p:spPr>
        <p:txBody>
          <a:bodyPr anchor="ctr">
            <a:noAutofit/>
          </a:bodyPr>
          <a:lstStyle/>
          <a:p>
            <a:pPr marL="0" indent="0" algn="ctr">
              <a:buNone/>
            </a:pPr>
            <a:r>
              <a:rPr lang="pt-BR" sz="6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Ó luz, que viestes ao mundo pra nos iluminar, que o teu amor profundo a paz nos venha dar!</a:t>
            </a:r>
          </a:p>
        </p:txBody>
      </p:sp>
    </p:spTree>
    <p:extLst>
      <p:ext uri="{BB962C8B-B14F-4D97-AF65-F5344CB8AC3E}">
        <p14:creationId xmlns:p14="http://schemas.microsoft.com/office/powerpoint/2010/main" val="22307511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39485" y="561704"/>
            <a:ext cx="8669383" cy="6029234"/>
          </a:xfrm>
        </p:spPr>
        <p:txBody>
          <a:bodyPr anchor="ctr">
            <a:normAutofit/>
          </a:bodyPr>
          <a:lstStyle/>
          <a:p>
            <a:r>
              <a:rPr lang="pt-BR" b="1" i="1" dirty="0"/>
              <a:t>Aleluia, aleluia, aleluia.</a:t>
            </a:r>
          </a:p>
          <a:p>
            <a:r>
              <a:rPr lang="pt-BR" i="1" dirty="0"/>
              <a:t>Despontou o santo dia para nós: Ó nações, vinde adorar o Senhor Deus</a:t>
            </a:r>
          </a:p>
          <a:p>
            <a:r>
              <a:rPr lang="pt-BR" i="1" dirty="0"/>
              <a:t>porque hoje grande luz brilhou na terra.</a:t>
            </a:r>
          </a:p>
        </p:txBody>
      </p:sp>
    </p:spTree>
    <p:extLst>
      <p:ext uri="{BB962C8B-B14F-4D97-AF65-F5344CB8AC3E}">
        <p14:creationId xmlns:p14="http://schemas.microsoft.com/office/powerpoint/2010/main" val="3810371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574766"/>
            <a:ext cx="7886700" cy="5602197"/>
          </a:xfrm>
        </p:spPr>
        <p:txBody>
          <a:bodyPr anchor="ctr"/>
          <a:lstStyle/>
          <a:p>
            <a:pPr marL="0" indent="0" algn="ctr">
              <a:buNone/>
            </a:pPr>
            <a:endParaRPr lang="pt-BR" sz="8800" b="1" i="1" dirty="0"/>
          </a:p>
          <a:p>
            <a:pPr marL="0" indent="0" algn="ctr">
              <a:buNone/>
            </a:pPr>
            <a:endParaRPr lang="pt-BR" sz="9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664381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60000">
              <a:srgbClr val="00B050"/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C1DF2D7-CD13-586A-1AFC-9DD39F2637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21D23E1-143B-0CED-9167-B1A349F7E1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4204" y="214010"/>
            <a:ext cx="8394970" cy="6439710"/>
          </a:xfrm>
        </p:spPr>
        <p:txBody>
          <a:bodyPr anchor="ctr"/>
          <a:lstStyle/>
          <a:p>
            <a:pPr marL="0" indent="0">
              <a:buNone/>
            </a:pPr>
            <a:r>
              <a:rPr lang="pt-BR" sz="5400" b="1" i="1" dirty="0">
                <a:solidFill>
                  <a:schemeClr val="tx1"/>
                </a:solidFill>
              </a:rPr>
              <a:t>Profissão de Fé</a:t>
            </a:r>
          </a:p>
          <a:p>
            <a:pPr marL="0" indent="0">
              <a:buNone/>
            </a:pPr>
            <a:r>
              <a:rPr lang="pt-BR" sz="5400" b="1" i="1" dirty="0">
                <a:solidFill>
                  <a:schemeClr val="tx1"/>
                </a:solidFill>
              </a:rPr>
              <a:t>Símbolo </a:t>
            </a:r>
          </a:p>
          <a:p>
            <a:pPr marL="0" indent="0">
              <a:buNone/>
            </a:pPr>
            <a:r>
              <a:rPr lang="pt-BR" sz="5400" b="1" i="1" dirty="0">
                <a:solidFill>
                  <a:schemeClr val="tx1"/>
                </a:solidFill>
              </a:rPr>
              <a:t>Niceno-costantinopolitano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754062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22515" y="475862"/>
            <a:ext cx="7992836" cy="5951064"/>
          </a:xfrm>
        </p:spPr>
        <p:txBody>
          <a:bodyPr anchor="ctr">
            <a:noAutofit/>
          </a:bodyPr>
          <a:lstStyle/>
          <a:p>
            <a:pPr marL="0" indent="0" algn="ctr">
              <a:buNone/>
            </a:pPr>
            <a:r>
              <a:rPr lang="pt-BR" sz="7200" b="1" i="1" dirty="0">
                <a:effectLst/>
              </a:rPr>
              <a:t>Creio em um só Deus, Pai Todo-Poderoso, criador do céu e da terra,</a:t>
            </a:r>
            <a:endParaRPr lang="pt-BR" sz="7200" b="1" i="1" dirty="0"/>
          </a:p>
        </p:txBody>
      </p:sp>
    </p:spTree>
    <p:extLst>
      <p:ext uri="{BB962C8B-B14F-4D97-AF65-F5344CB8AC3E}">
        <p14:creationId xmlns:p14="http://schemas.microsoft.com/office/powerpoint/2010/main" val="31754588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928" y="475861"/>
            <a:ext cx="8612154" cy="6092889"/>
          </a:xfrm>
        </p:spPr>
        <p:txBody>
          <a:bodyPr anchor="ctr">
            <a:noAutofit/>
          </a:bodyPr>
          <a:lstStyle/>
          <a:p>
            <a:pPr marL="0" indent="0" algn="ctr">
              <a:buNone/>
            </a:pPr>
            <a:r>
              <a:rPr lang="pt-BR" sz="7200" b="1" i="1" dirty="0">
                <a:effectLst/>
              </a:rPr>
              <a:t>de todas as coisas visíveis e invisíveis.  Creio em um só Senhor, Jesus Cristo, Filho Unigênito de Deus,</a:t>
            </a:r>
            <a:endParaRPr lang="pt-BR" sz="7200" b="1" i="1" dirty="0"/>
          </a:p>
        </p:txBody>
      </p:sp>
    </p:spTree>
    <p:extLst>
      <p:ext uri="{BB962C8B-B14F-4D97-AF65-F5344CB8AC3E}">
        <p14:creationId xmlns:p14="http://schemas.microsoft.com/office/powerpoint/2010/main" val="407876773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7282" y="214605"/>
            <a:ext cx="8826759" cy="6391468"/>
          </a:xfrm>
        </p:spPr>
        <p:txBody>
          <a:bodyPr anchor="ctr">
            <a:noAutofit/>
          </a:bodyPr>
          <a:lstStyle/>
          <a:p>
            <a:pPr marL="0" indent="0" algn="ctr">
              <a:buNone/>
            </a:pPr>
            <a:r>
              <a:rPr lang="pt-BR" sz="7200" b="1" i="1" dirty="0">
                <a:effectLst/>
              </a:rPr>
              <a:t>nascido do Pai antes de todos os séculos: Deus de Deus, luz da luz, </a:t>
            </a:r>
            <a:endParaRPr lang="pt-BR" sz="7200" b="1" i="1" dirty="0"/>
          </a:p>
        </p:txBody>
      </p:sp>
    </p:spTree>
    <p:extLst>
      <p:ext uri="{BB962C8B-B14F-4D97-AF65-F5344CB8AC3E}">
        <p14:creationId xmlns:p14="http://schemas.microsoft.com/office/powerpoint/2010/main" val="393292932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42596" y="223935"/>
            <a:ext cx="8752113" cy="6428791"/>
          </a:xfrm>
        </p:spPr>
        <p:txBody>
          <a:bodyPr anchor="ctr">
            <a:noAutofit/>
          </a:bodyPr>
          <a:lstStyle/>
          <a:p>
            <a:pPr marL="0" indent="0" algn="ctr">
              <a:buNone/>
            </a:pPr>
            <a:r>
              <a:rPr lang="pt-BR" sz="7200" b="1" i="1" dirty="0">
                <a:effectLst/>
              </a:rPr>
              <a:t>Deus verdadeiro de Deus verdadeiro,  gerado, não criado, consubstancial ao Pai. Por ele todas as coisas foram feitas. </a:t>
            </a:r>
            <a:endParaRPr lang="pt-BR" sz="7200" b="1" i="1" dirty="0"/>
          </a:p>
        </p:txBody>
      </p:sp>
    </p:spTree>
    <p:extLst>
      <p:ext uri="{BB962C8B-B14F-4D97-AF65-F5344CB8AC3E}">
        <p14:creationId xmlns:p14="http://schemas.microsoft.com/office/powerpoint/2010/main" val="364760598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927" y="475862"/>
            <a:ext cx="8686800" cy="5951064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pt-BR" sz="7200" b="1" i="1" dirty="0">
                <a:effectLst/>
              </a:rPr>
              <a:t>E por nós, homens, e para nossa salvação, desceu dos céus:</a:t>
            </a:r>
            <a:br>
              <a:rPr lang="pt-BR" sz="7200" dirty="0"/>
            </a:br>
            <a:r>
              <a:rPr lang="pt-BR" sz="3000" b="1" i="0" dirty="0">
                <a:solidFill>
                  <a:srgbClr val="FF0000"/>
                </a:solidFill>
                <a:effectLst/>
              </a:rPr>
              <a:t>(aqui todos se ajoelhem)</a:t>
            </a:r>
            <a:endParaRPr lang="pt-BR" sz="30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36228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3306" y="475862"/>
            <a:ext cx="8957387" cy="5951064"/>
          </a:xfrm>
        </p:spPr>
        <p:txBody>
          <a:bodyPr anchor="ctr">
            <a:noAutofit/>
          </a:bodyPr>
          <a:lstStyle/>
          <a:p>
            <a:pPr marL="0" indent="0" algn="ctr">
              <a:buNone/>
            </a:pPr>
            <a:r>
              <a:rPr lang="pt-BR" sz="7200" b="1" i="1" dirty="0">
                <a:effectLst/>
              </a:rPr>
              <a:t>e se encarnou pelo Espírito Santo, no seio da Virgem Maria, e se fez homem.</a:t>
            </a:r>
            <a:br>
              <a:rPr lang="pt-BR" sz="7200" dirty="0"/>
            </a:br>
            <a:r>
              <a:rPr lang="pt-BR" sz="3000" b="1" i="1" dirty="0">
                <a:solidFill>
                  <a:srgbClr val="FF0000"/>
                </a:solidFill>
                <a:effectLst/>
              </a:rPr>
              <a:t>(aqui todos se levantem)</a:t>
            </a:r>
            <a:endParaRPr lang="pt-BR" sz="30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915991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22515" y="475862"/>
            <a:ext cx="7992836" cy="5951064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7200" b="1" i="1" dirty="0">
                <a:effectLst/>
              </a:rPr>
              <a:t>Também por nós foi crucificado sob Pôncio Pilatos;  padeceu e foi sepultado. </a:t>
            </a:r>
            <a:endParaRPr lang="pt-BR" sz="7200" b="1" i="1" dirty="0"/>
          </a:p>
        </p:txBody>
      </p:sp>
    </p:spTree>
    <p:extLst>
      <p:ext uri="{BB962C8B-B14F-4D97-AF65-F5344CB8AC3E}">
        <p14:creationId xmlns:p14="http://schemas.microsoft.com/office/powerpoint/2010/main" val="4075454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352697"/>
            <a:ext cx="7886700" cy="5824266"/>
          </a:xfrm>
        </p:spPr>
        <p:txBody>
          <a:bodyPr/>
          <a:lstStyle/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537744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976" y="475861"/>
            <a:ext cx="8910733" cy="6186195"/>
          </a:xfrm>
        </p:spPr>
        <p:txBody>
          <a:bodyPr anchor="ctr">
            <a:noAutofit/>
          </a:bodyPr>
          <a:lstStyle/>
          <a:p>
            <a:pPr marL="0" indent="0" algn="ctr">
              <a:buNone/>
            </a:pPr>
            <a:r>
              <a:rPr lang="pt-BR" sz="7200" b="1" i="1" dirty="0">
                <a:effectLst/>
              </a:rPr>
              <a:t>Ressuscitou ao terceiro dia, conforme as Escrituras, e subiu aos céus, onde está sentado à direita do Pai.</a:t>
            </a:r>
            <a:endParaRPr lang="pt-BR" sz="7200" b="1" i="1" dirty="0"/>
          </a:p>
        </p:txBody>
      </p:sp>
    </p:spTree>
    <p:extLst>
      <p:ext uri="{BB962C8B-B14F-4D97-AF65-F5344CB8AC3E}">
        <p14:creationId xmlns:p14="http://schemas.microsoft.com/office/powerpoint/2010/main" val="285351467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22515" y="475862"/>
            <a:ext cx="7992836" cy="5951064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7200" b="1" i="1" dirty="0">
                <a:effectLst/>
              </a:rPr>
              <a:t>E de novo há de vir,  em sua glória,  para julgar os vivos e os mortos;</a:t>
            </a:r>
            <a:endParaRPr lang="pt-BR" sz="7200" b="1" i="1" dirty="0"/>
          </a:p>
        </p:txBody>
      </p:sp>
    </p:spTree>
    <p:extLst>
      <p:ext uri="{BB962C8B-B14F-4D97-AF65-F5344CB8AC3E}">
        <p14:creationId xmlns:p14="http://schemas.microsoft.com/office/powerpoint/2010/main" val="406707462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0628" y="242597"/>
            <a:ext cx="8705461" cy="6410130"/>
          </a:xfrm>
        </p:spPr>
        <p:txBody>
          <a:bodyPr anchor="ctr">
            <a:noAutofit/>
          </a:bodyPr>
          <a:lstStyle/>
          <a:p>
            <a:pPr marL="0" indent="0" algn="ctr">
              <a:buNone/>
            </a:pPr>
            <a:r>
              <a:rPr lang="pt-BR" sz="7200" b="1" i="1" dirty="0">
                <a:effectLst/>
              </a:rPr>
              <a:t>e o seu reino não terá fim.  Creio no Espírito Santo,  Senhor que dá a vida,  e procede do Pai e do Filho;</a:t>
            </a:r>
            <a:endParaRPr lang="pt-BR" sz="7200" b="1" i="1" dirty="0"/>
          </a:p>
        </p:txBody>
      </p:sp>
    </p:spTree>
    <p:extLst>
      <p:ext uri="{BB962C8B-B14F-4D97-AF65-F5344CB8AC3E}">
        <p14:creationId xmlns:p14="http://schemas.microsoft.com/office/powerpoint/2010/main" val="58039928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9290" y="475862"/>
            <a:ext cx="8882743" cy="6167534"/>
          </a:xfrm>
        </p:spPr>
        <p:txBody>
          <a:bodyPr anchor="ctr">
            <a:noAutofit/>
          </a:bodyPr>
          <a:lstStyle/>
          <a:p>
            <a:pPr marL="0" indent="0" algn="ctr">
              <a:buNone/>
            </a:pPr>
            <a:r>
              <a:rPr lang="pt-BR" sz="7200" b="1" i="1" dirty="0">
                <a:effectLst/>
              </a:rPr>
              <a:t>e com o Pai e o Filho é adorado e glorificado: ele que falou pelos profetas. Creio na Igreja, una, santa, católica e apostólica. </a:t>
            </a:r>
            <a:endParaRPr lang="pt-BR" sz="7200" b="1" i="1" dirty="0"/>
          </a:p>
        </p:txBody>
      </p:sp>
    </p:spTree>
    <p:extLst>
      <p:ext uri="{BB962C8B-B14F-4D97-AF65-F5344CB8AC3E}">
        <p14:creationId xmlns:p14="http://schemas.microsoft.com/office/powerpoint/2010/main" val="175454468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70588" y="475861"/>
            <a:ext cx="8630815" cy="6120881"/>
          </a:xfrm>
        </p:spPr>
        <p:txBody>
          <a:bodyPr anchor="ctr">
            <a:noAutofit/>
          </a:bodyPr>
          <a:lstStyle/>
          <a:p>
            <a:pPr marL="0" indent="0" algn="ctr">
              <a:buNone/>
            </a:pPr>
            <a:r>
              <a:rPr lang="pt-BR" sz="7200" b="1" i="1" dirty="0">
                <a:effectLst/>
              </a:rPr>
              <a:t>Professo um só batismo para remissão dos pecados.  E espero a ressurreição dos mortos</a:t>
            </a:r>
            <a:endParaRPr lang="pt-BR" sz="7200" b="1" i="1" dirty="0"/>
          </a:p>
        </p:txBody>
      </p:sp>
    </p:spTree>
    <p:extLst>
      <p:ext uri="{BB962C8B-B14F-4D97-AF65-F5344CB8AC3E}">
        <p14:creationId xmlns:p14="http://schemas.microsoft.com/office/powerpoint/2010/main" val="267908300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22515" y="475862"/>
            <a:ext cx="7992836" cy="5951064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7200" b="1" i="1" dirty="0">
                <a:effectLst/>
              </a:rPr>
              <a:t>e a vida do mundo que há de vir. </a:t>
            </a:r>
          </a:p>
          <a:p>
            <a:pPr marL="0" indent="0" algn="ctr">
              <a:buNone/>
            </a:pPr>
            <a:r>
              <a:rPr lang="pt-BR" sz="7200" b="1" i="1" dirty="0">
                <a:effectLst/>
              </a:rPr>
              <a:t> Amém.</a:t>
            </a:r>
            <a:endParaRPr lang="pt-BR" sz="7200" b="1" i="1" dirty="0"/>
          </a:p>
        </p:txBody>
      </p:sp>
    </p:spTree>
    <p:extLst>
      <p:ext uri="{BB962C8B-B14F-4D97-AF65-F5344CB8AC3E}">
        <p14:creationId xmlns:p14="http://schemas.microsoft.com/office/powerpoint/2010/main" val="11957120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270588"/>
            <a:ext cx="7886700" cy="721633"/>
          </a:xfrm>
        </p:spPr>
        <p:txBody>
          <a:bodyPr>
            <a:normAutofit/>
          </a:bodyPr>
          <a:lstStyle/>
          <a:p>
            <a:pPr algn="ctr"/>
            <a:r>
              <a:rPr lang="pt-B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Preces da Comunidade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5916" y="1194319"/>
            <a:ext cx="8832714" cy="5527493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7500" b="1" i="1" dirty="0"/>
              <a:t>Cristo, ouvi-nos!</a:t>
            </a:r>
          </a:p>
          <a:p>
            <a:pPr marL="0" indent="0" algn="ctr">
              <a:buNone/>
            </a:pPr>
            <a:r>
              <a:rPr lang="pt-BR" sz="7500" b="1" i="1" dirty="0"/>
              <a:t>Cristo, atendei-nos! </a:t>
            </a:r>
          </a:p>
        </p:txBody>
      </p:sp>
    </p:spTree>
    <p:extLst>
      <p:ext uri="{BB962C8B-B14F-4D97-AF65-F5344CB8AC3E}">
        <p14:creationId xmlns:p14="http://schemas.microsoft.com/office/powerpoint/2010/main" val="23853207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/>
          <a:lstStyle/>
          <a:p>
            <a:pPr marL="0" indent="0" algn="ctr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390380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7"/>
            <a:ext cx="7886700" cy="849719"/>
          </a:xfrm>
        </p:spPr>
        <p:txBody>
          <a:bodyPr/>
          <a:lstStyle/>
          <a:p>
            <a:pPr algn="ctr"/>
            <a:r>
              <a:rPr lang="pt-B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Preparação das Oferendas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13509" y="1214846"/>
            <a:ext cx="8608422" cy="5389154"/>
          </a:xfrm>
        </p:spPr>
        <p:txBody>
          <a:bodyPr>
            <a:normAutofit/>
          </a:bodyPr>
          <a:lstStyle/>
          <a:p>
            <a:r>
              <a:rPr lang="pt-BR" b="1" i="1" dirty="0">
                <a:solidFill>
                  <a:srgbClr val="000000"/>
                </a:solidFill>
                <a:effectLst/>
              </a:rPr>
              <a:t>Longe, distante de casa</a:t>
            </a:r>
            <a:br>
              <a:rPr lang="pt-BR" i="1" dirty="0"/>
            </a:br>
            <a:r>
              <a:rPr lang="pt-BR" b="1" i="1" dirty="0">
                <a:solidFill>
                  <a:srgbClr val="000000"/>
                </a:solidFill>
                <a:effectLst/>
              </a:rPr>
              <a:t>o menino nasceu:</a:t>
            </a:r>
            <a:br>
              <a:rPr lang="pt-BR" i="1" dirty="0"/>
            </a:br>
            <a:r>
              <a:rPr lang="pt-BR" b="1" i="1" dirty="0">
                <a:solidFill>
                  <a:srgbClr val="000000"/>
                </a:solidFill>
                <a:effectLst/>
              </a:rPr>
              <a:t>dor e alegria tão juntas</a:t>
            </a:r>
            <a:br>
              <a:rPr lang="pt-BR" i="1" dirty="0"/>
            </a:br>
            <a:r>
              <a:rPr lang="pt-BR" b="1" i="1" dirty="0">
                <a:solidFill>
                  <a:srgbClr val="000000"/>
                </a:solidFill>
                <a:effectLst/>
              </a:rPr>
              <a:t>nosso Deus conheceu.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44467164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2697" y="326571"/>
            <a:ext cx="8451669" cy="5995852"/>
          </a:xfrm>
        </p:spPr>
        <p:txBody>
          <a:bodyPr anchor="ctr">
            <a:noAutofit/>
          </a:bodyPr>
          <a:lstStyle/>
          <a:p>
            <a:r>
              <a:rPr lang="pt-BR" b="0" i="1" dirty="0">
                <a:solidFill>
                  <a:srgbClr val="000000"/>
                </a:solidFill>
                <a:effectLst/>
              </a:rPr>
              <a:t>Então chegaram pastores</a:t>
            </a:r>
            <a:br>
              <a:rPr lang="pt-BR" i="1" dirty="0"/>
            </a:br>
            <a:r>
              <a:rPr lang="pt-BR" b="0" i="1" dirty="0">
                <a:solidFill>
                  <a:srgbClr val="000000"/>
                </a:solidFill>
                <a:effectLst/>
              </a:rPr>
              <a:t>trazendo o suor do trabalho, simples na pobreza, num sorriso o mais nobre agasalho.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21136077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7"/>
            <a:ext cx="7886700" cy="899470"/>
          </a:xfrm>
        </p:spPr>
        <p:txBody>
          <a:bodyPr>
            <a:normAutofit/>
          </a:bodyPr>
          <a:lstStyle/>
          <a:p>
            <a:pPr algn="ctr"/>
            <a:r>
              <a:rPr lang="pt-BR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Canto de Abertura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9245" y="1342418"/>
            <a:ext cx="8512935" cy="5212928"/>
          </a:xfrm>
        </p:spPr>
        <p:txBody>
          <a:bodyPr>
            <a:normAutofit/>
          </a:bodyPr>
          <a:lstStyle/>
          <a:p>
            <a:r>
              <a:rPr lang="pt-BR" sz="6600" i="1" dirty="0"/>
              <a:t>Hoje a Luz visita o mundo. É a luz que traz alegria. Tudo por ela reviverá, ó noite, que hoje é dia!</a:t>
            </a:r>
          </a:p>
        </p:txBody>
      </p:sp>
    </p:spTree>
    <p:extLst>
      <p:ext uri="{BB962C8B-B14F-4D97-AF65-F5344CB8AC3E}">
        <p14:creationId xmlns:p14="http://schemas.microsoft.com/office/powerpoint/2010/main" val="417131987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b="1" i="1" dirty="0">
                <a:solidFill>
                  <a:srgbClr val="000000"/>
                </a:solidFill>
                <a:effectLst/>
              </a:rPr>
              <a:t>Longe, distante de casa</a:t>
            </a:r>
            <a:br>
              <a:rPr lang="pt-BR" i="1" dirty="0"/>
            </a:br>
            <a:r>
              <a:rPr lang="pt-BR" b="1" i="1" dirty="0">
                <a:solidFill>
                  <a:srgbClr val="000000"/>
                </a:solidFill>
                <a:effectLst/>
              </a:rPr>
              <a:t>o menino nasceu:</a:t>
            </a:r>
            <a:br>
              <a:rPr lang="pt-BR" i="1" dirty="0"/>
            </a:br>
            <a:r>
              <a:rPr lang="pt-BR" b="1" i="1" dirty="0">
                <a:solidFill>
                  <a:srgbClr val="000000"/>
                </a:solidFill>
                <a:effectLst/>
              </a:rPr>
              <a:t>dor e alegria tão juntas</a:t>
            </a:r>
            <a:br>
              <a:rPr lang="pt-BR" i="1" dirty="0"/>
            </a:br>
            <a:r>
              <a:rPr lang="pt-BR" b="1" i="1" dirty="0">
                <a:solidFill>
                  <a:srgbClr val="000000"/>
                </a:solidFill>
                <a:effectLst/>
              </a:rPr>
              <a:t>nosso Deus conheceu.</a:t>
            </a:r>
            <a:endParaRPr lang="pt-BR" i="1" dirty="0"/>
          </a:p>
          <a:p>
            <a:endParaRPr lang="pt-BR" sz="5400" dirty="0"/>
          </a:p>
        </p:txBody>
      </p:sp>
    </p:spTree>
    <p:extLst>
      <p:ext uri="{BB962C8B-B14F-4D97-AF65-F5344CB8AC3E}">
        <p14:creationId xmlns:p14="http://schemas.microsoft.com/office/powerpoint/2010/main" val="185021653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16D621-5253-B8A6-C6C0-B738D841E2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91B9299-FC8C-B9AC-152A-54CCAA6D91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b="0" i="1" dirty="0">
                <a:solidFill>
                  <a:srgbClr val="000000"/>
                </a:solidFill>
                <a:effectLst/>
              </a:rPr>
              <a:t>Então os sábios partiram:</a:t>
            </a:r>
            <a:br>
              <a:rPr lang="pt-BR" i="1" dirty="0"/>
            </a:br>
            <a:r>
              <a:rPr lang="pt-BR" b="0" i="1" dirty="0">
                <a:solidFill>
                  <a:srgbClr val="000000"/>
                </a:solidFill>
                <a:effectLst/>
              </a:rPr>
              <a:t>humilde, insistente procura.</a:t>
            </a:r>
            <a:br>
              <a:rPr lang="pt-BR" i="1" dirty="0"/>
            </a:br>
            <a:r>
              <a:rPr lang="pt-BR" b="0" i="1" dirty="0">
                <a:solidFill>
                  <a:srgbClr val="000000"/>
                </a:solidFill>
                <a:effectLst/>
              </a:rPr>
              <a:t>Longe dos palácios, manjedoura foi berço e ternura.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398330387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541CC0-A428-39DB-592E-5BA9749BFF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C2C2ABE-1FB8-8286-3F4B-F7088A4A9C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b="1" i="1" dirty="0">
                <a:solidFill>
                  <a:srgbClr val="000000"/>
                </a:solidFill>
                <a:effectLst/>
              </a:rPr>
              <a:t>Longe, distante de casa</a:t>
            </a:r>
            <a:br>
              <a:rPr lang="pt-BR" i="1" dirty="0"/>
            </a:br>
            <a:r>
              <a:rPr lang="pt-BR" b="1" i="1" dirty="0">
                <a:solidFill>
                  <a:srgbClr val="000000"/>
                </a:solidFill>
                <a:effectLst/>
              </a:rPr>
              <a:t>o menino nasceu:</a:t>
            </a:r>
            <a:br>
              <a:rPr lang="pt-BR" i="1" dirty="0"/>
            </a:br>
            <a:r>
              <a:rPr lang="pt-BR" b="1" i="1" dirty="0">
                <a:solidFill>
                  <a:srgbClr val="000000"/>
                </a:solidFill>
                <a:effectLst/>
              </a:rPr>
              <a:t>dor e alegria tão juntas</a:t>
            </a:r>
            <a:br>
              <a:rPr lang="pt-BR" i="1" dirty="0"/>
            </a:br>
            <a:r>
              <a:rPr lang="pt-BR" b="1" i="1" dirty="0">
                <a:solidFill>
                  <a:srgbClr val="000000"/>
                </a:solidFill>
                <a:effectLst/>
              </a:rPr>
              <a:t>nosso Deus conheceu.</a:t>
            </a:r>
            <a:endParaRPr lang="pt-BR" i="1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7616113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7E6625-E8B3-D359-C264-3445366816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70EE304-594F-E546-C8FB-14D90B15FB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pt-BR" b="0" i="1" dirty="0">
                <a:solidFill>
                  <a:srgbClr val="000000"/>
                </a:solidFill>
                <a:effectLst/>
              </a:rPr>
              <a:t>Então nós também acorremos, quem pode esquecer o menino?</a:t>
            </a:r>
            <a:br>
              <a:rPr lang="pt-BR" i="1" dirty="0"/>
            </a:br>
            <a:r>
              <a:rPr lang="pt-BR" b="0" i="1" dirty="0">
                <a:solidFill>
                  <a:srgbClr val="000000"/>
                </a:solidFill>
                <a:effectLst/>
              </a:rPr>
              <a:t>Quis morar conosco,</a:t>
            </a:r>
            <a:br>
              <a:rPr lang="pt-BR" i="1" dirty="0"/>
            </a:br>
            <a:r>
              <a:rPr lang="pt-BR" b="0" i="1" dirty="0">
                <a:solidFill>
                  <a:srgbClr val="000000"/>
                </a:solidFill>
                <a:effectLst/>
              </a:rPr>
              <a:t>desvelou-nos o nosso destino.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416017821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678E04-D535-8C45-192E-5F1251A511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BA4041-DEC5-49E4-1788-FAB1E5C91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b="1" i="1" dirty="0">
                <a:solidFill>
                  <a:srgbClr val="000000"/>
                </a:solidFill>
                <a:effectLst/>
              </a:rPr>
              <a:t>Longe, distante de casa</a:t>
            </a:r>
            <a:br>
              <a:rPr lang="pt-BR" i="1" dirty="0"/>
            </a:br>
            <a:r>
              <a:rPr lang="pt-BR" b="1" i="1" dirty="0">
                <a:solidFill>
                  <a:srgbClr val="000000"/>
                </a:solidFill>
                <a:effectLst/>
              </a:rPr>
              <a:t>o menino nasceu:</a:t>
            </a:r>
            <a:br>
              <a:rPr lang="pt-BR" i="1" dirty="0"/>
            </a:br>
            <a:r>
              <a:rPr lang="pt-BR" b="1" i="1" dirty="0">
                <a:solidFill>
                  <a:srgbClr val="000000"/>
                </a:solidFill>
                <a:effectLst/>
              </a:rPr>
              <a:t>dor e alegria tão juntas</a:t>
            </a:r>
            <a:br>
              <a:rPr lang="pt-BR" i="1" dirty="0"/>
            </a:br>
            <a:r>
              <a:rPr lang="pt-BR" b="1" i="1" dirty="0">
                <a:solidFill>
                  <a:srgbClr val="000000"/>
                </a:solidFill>
                <a:effectLst/>
              </a:rPr>
              <a:t>nosso Deus conheceu.</a:t>
            </a:r>
            <a:endParaRPr lang="pt-BR" i="1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0042996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884558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444137"/>
            <a:ext cx="7886700" cy="5732826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Oração Eucarística</a:t>
            </a:r>
          </a:p>
          <a:p>
            <a:pPr marL="0" indent="0" algn="ctr">
              <a:buNone/>
            </a:pPr>
            <a:r>
              <a:rPr lang="pt-BR" sz="8800" b="1" i="1" dirty="0"/>
              <a:t>I</a:t>
            </a:r>
            <a:endParaRPr lang="pt-BR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057423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971497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Santo</a:t>
            </a:r>
          </a:p>
        </p:txBody>
      </p:sp>
    </p:spTree>
    <p:extLst>
      <p:ext uri="{BB962C8B-B14F-4D97-AF65-F5344CB8AC3E}">
        <p14:creationId xmlns:p14="http://schemas.microsoft.com/office/powerpoint/2010/main" val="297652713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209767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sz="6600" b="1" i="1" dirty="0"/>
              <a:t>Eis o Filho de Deus.</a:t>
            </a:r>
          </a:p>
          <a:p>
            <a:r>
              <a:rPr lang="pt-BR" sz="6600" b="1" i="1" dirty="0"/>
              <a:t>Eis o Verbo encarnado.</a:t>
            </a:r>
          </a:p>
          <a:p>
            <a:r>
              <a:rPr lang="pt-BR" sz="6600" b="1" i="1" dirty="0"/>
              <a:t>O Filho muito amado.</a:t>
            </a:r>
          </a:p>
          <a:p>
            <a:r>
              <a:rPr lang="pt-BR" sz="6600" b="1" i="1" dirty="0"/>
              <a:t>Senhor da Luz:</a:t>
            </a:r>
          </a:p>
          <a:p>
            <a:r>
              <a:rPr lang="pt-BR" sz="6600" b="1" i="1" dirty="0"/>
              <a:t>Cristo Jesus!</a:t>
            </a:r>
          </a:p>
        </p:txBody>
      </p:sp>
    </p:spTree>
    <p:extLst>
      <p:ext uri="{BB962C8B-B14F-4D97-AF65-F5344CB8AC3E}">
        <p14:creationId xmlns:p14="http://schemas.microsoft.com/office/powerpoint/2010/main" val="134580262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Abençoai, nossa oferenda, ó Senhor!</a:t>
            </a:r>
          </a:p>
        </p:txBody>
      </p:sp>
    </p:spTree>
    <p:extLst>
      <p:ext uri="{BB962C8B-B14F-4D97-AF65-F5344CB8AC3E}">
        <p14:creationId xmlns:p14="http://schemas.microsoft.com/office/powerpoint/2010/main" val="238364161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41249513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8800" b="1" i="1" dirty="0"/>
              <a:t>Lembrai-vos, ó Pai, dos vossos filhos!</a:t>
            </a:r>
          </a:p>
        </p:txBody>
      </p:sp>
    </p:spTree>
    <p:extLst>
      <p:ext uri="{BB962C8B-B14F-4D97-AF65-F5344CB8AC3E}">
        <p14:creationId xmlns:p14="http://schemas.microsoft.com/office/powerpoint/2010/main" val="410609773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41076552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Em comunhão com vossos Santos vos louvamos!</a:t>
            </a:r>
          </a:p>
        </p:txBody>
      </p:sp>
    </p:spTree>
    <p:extLst>
      <p:ext uri="{BB962C8B-B14F-4D97-AF65-F5344CB8AC3E}">
        <p14:creationId xmlns:p14="http://schemas.microsoft.com/office/powerpoint/2010/main" val="372135172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43297060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Enviai o vosso Espirito Santo!</a:t>
            </a:r>
          </a:p>
        </p:txBody>
      </p:sp>
    </p:spTree>
    <p:extLst>
      <p:ext uri="{BB962C8B-B14F-4D97-AF65-F5344CB8AC3E}">
        <p14:creationId xmlns:p14="http://schemas.microsoft.com/office/powerpoint/2010/main" val="3972341931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5391274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97277" y="262648"/>
            <a:ext cx="8920263" cy="6292698"/>
          </a:xfrm>
        </p:spPr>
        <p:txBody>
          <a:bodyPr>
            <a:normAutofit fontScale="92500"/>
          </a:bodyPr>
          <a:lstStyle/>
          <a:p>
            <a:r>
              <a:rPr lang="pt-BR" sz="8800" b="1" i="1" dirty="0"/>
              <a:t>Salvador do mundo, salvai-nos, vós que nos libertastes pela cruz e ressurreição!  </a:t>
            </a:r>
          </a:p>
        </p:txBody>
      </p:sp>
    </p:spTree>
    <p:extLst>
      <p:ext uri="{BB962C8B-B14F-4D97-AF65-F5344CB8AC3E}">
        <p14:creationId xmlns:p14="http://schemas.microsoft.com/office/powerpoint/2010/main" val="195459617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625228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sz="6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Hoje, as trevas fogem pra longe ao contemplar a Luz radiante. Numa só voz a criação entoa um canto exultante.</a:t>
            </a:r>
          </a:p>
        </p:txBody>
      </p:sp>
    </p:spTree>
    <p:extLst>
      <p:ext uri="{BB962C8B-B14F-4D97-AF65-F5344CB8AC3E}">
        <p14:creationId xmlns:p14="http://schemas.microsoft.com/office/powerpoint/2010/main" val="1998152077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 Aceitai, ó Senhor, a nossa oferta!</a:t>
            </a:r>
          </a:p>
        </p:txBody>
      </p:sp>
    </p:spTree>
    <p:extLst>
      <p:ext uri="{BB962C8B-B14F-4D97-AF65-F5344CB8AC3E}">
        <p14:creationId xmlns:p14="http://schemas.microsoft.com/office/powerpoint/2010/main" val="2076511913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7590815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O Espirito nos uma num só corpo!</a:t>
            </a:r>
          </a:p>
        </p:txBody>
      </p:sp>
    </p:spTree>
    <p:extLst>
      <p:ext uri="{BB962C8B-B14F-4D97-AF65-F5344CB8AC3E}">
        <p14:creationId xmlns:p14="http://schemas.microsoft.com/office/powerpoint/2010/main" val="3614181014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66322469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Concedei-lhes, ó Senhor, a luz eterna!</a:t>
            </a:r>
          </a:p>
        </p:txBody>
      </p:sp>
    </p:spTree>
    <p:extLst>
      <p:ext uri="{BB962C8B-B14F-4D97-AF65-F5344CB8AC3E}">
        <p14:creationId xmlns:p14="http://schemas.microsoft.com/office/powerpoint/2010/main" val="3036334659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05836205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 Amém!</a:t>
            </a:r>
          </a:p>
        </p:txBody>
      </p:sp>
    </p:spTree>
    <p:extLst>
      <p:ext uri="{BB962C8B-B14F-4D97-AF65-F5344CB8AC3E}">
        <p14:creationId xmlns:p14="http://schemas.microsoft.com/office/powerpoint/2010/main" val="1275931237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73101993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Canto de Comunhão</a:t>
            </a:r>
          </a:p>
        </p:txBody>
      </p:sp>
    </p:spTree>
    <p:extLst>
      <p:ext uri="{BB962C8B-B14F-4D97-AF65-F5344CB8AC3E}">
        <p14:creationId xmlns:p14="http://schemas.microsoft.com/office/powerpoint/2010/main" val="1725433284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i="1" dirty="0"/>
              <a:t>De tudo existe um começo</a:t>
            </a:r>
          </a:p>
          <a:p>
            <a:r>
              <a:rPr lang="pt-BR" i="1" dirty="0"/>
              <a:t>e no começo de tudo.</a:t>
            </a:r>
          </a:p>
          <a:p>
            <a:r>
              <a:rPr lang="pt-BR" i="1" dirty="0"/>
              <a:t>Era o Verbo, sim, o Verbo,</a:t>
            </a:r>
          </a:p>
          <a:p>
            <a:r>
              <a:rPr lang="pt-BR" i="1" dirty="0"/>
              <a:t>pelo qual existe tudo!</a:t>
            </a:r>
          </a:p>
          <a:p>
            <a:r>
              <a:rPr lang="pt-BR" i="1" dirty="0"/>
              <a:t>Voltado pra Deus estava</a:t>
            </a:r>
          </a:p>
          <a:p>
            <a:r>
              <a:rPr lang="pt-BR" i="1" dirty="0"/>
              <a:t>o Verbo que era Deus,</a:t>
            </a:r>
          </a:p>
        </p:txBody>
      </p:sp>
    </p:spTree>
    <p:extLst>
      <p:ext uri="{BB962C8B-B14F-4D97-AF65-F5344CB8AC3E}">
        <p14:creationId xmlns:p14="http://schemas.microsoft.com/office/powerpoint/2010/main" val="35943029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3509" y="352696"/>
            <a:ext cx="8543108" cy="6230983"/>
          </a:xfrm>
        </p:spPr>
        <p:txBody>
          <a:bodyPr anchor="ctr">
            <a:noAutofit/>
          </a:bodyPr>
          <a:lstStyle/>
          <a:p>
            <a:endParaRPr lang="pt-BR" sz="6600" b="1" i="1" dirty="0"/>
          </a:p>
          <a:p>
            <a:r>
              <a:rPr lang="pt-BR" sz="6600" b="1" i="1" dirty="0"/>
              <a:t>Eis o Filho de Deus.</a:t>
            </a:r>
          </a:p>
          <a:p>
            <a:r>
              <a:rPr lang="pt-BR" sz="6600" b="1" i="1" dirty="0"/>
              <a:t>Eis o Verbo encarnado.</a:t>
            </a:r>
          </a:p>
          <a:p>
            <a:r>
              <a:rPr lang="pt-BR" sz="6600" b="1" i="1" dirty="0"/>
              <a:t>O Filho muito amado.</a:t>
            </a:r>
          </a:p>
          <a:p>
            <a:r>
              <a:rPr lang="pt-BR" sz="6600" b="1" i="1" dirty="0"/>
              <a:t>Senhor da Luz:</a:t>
            </a:r>
          </a:p>
          <a:p>
            <a:r>
              <a:rPr lang="pt-BR" sz="6600" b="1" i="1" dirty="0"/>
              <a:t>Cristo Jesus!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67675766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 fontScale="92500" lnSpcReduction="10000"/>
          </a:bodyPr>
          <a:lstStyle/>
          <a:p>
            <a:endParaRPr lang="pt-BR" b="1" i="1" dirty="0"/>
          </a:p>
          <a:p>
            <a:r>
              <a:rPr lang="pt-BR" i="1" dirty="0"/>
              <a:t>e nada de quanto existe</a:t>
            </a:r>
          </a:p>
          <a:p>
            <a:r>
              <a:rPr lang="pt-BR" i="1" dirty="0"/>
              <a:t>sem Ele apareceu!</a:t>
            </a:r>
          </a:p>
          <a:p>
            <a:r>
              <a:rPr lang="pt-BR" i="1" dirty="0"/>
              <a:t>É n’Ele que estava a vida,</a:t>
            </a:r>
          </a:p>
          <a:p>
            <a:r>
              <a:rPr lang="pt-BR" i="1" dirty="0"/>
              <a:t>a vida que é luz dos homens,</a:t>
            </a:r>
          </a:p>
          <a:p>
            <a:r>
              <a:rPr lang="pt-BR" i="1" dirty="0"/>
              <a:t>a luz nas trevas resplende,</a:t>
            </a:r>
          </a:p>
          <a:p>
            <a:r>
              <a:rPr lang="pt-BR" i="1" dirty="0"/>
              <a:t>e as trevas não compreendem.</a:t>
            </a:r>
          </a:p>
          <a:p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103753657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i="1" dirty="0"/>
              <a:t>Um homem por Deus mandado,</a:t>
            </a:r>
          </a:p>
          <a:p>
            <a:r>
              <a:rPr lang="pt-BR" i="1" dirty="0"/>
              <a:t>seu nome era João,</a:t>
            </a:r>
          </a:p>
          <a:p>
            <a:r>
              <a:rPr lang="pt-BR" i="1" dirty="0"/>
              <a:t>veio a luz testemunhar</a:t>
            </a:r>
          </a:p>
          <a:p>
            <a:r>
              <a:rPr lang="pt-BR" i="1" dirty="0"/>
              <a:t>para o mundo acreditar.</a:t>
            </a:r>
          </a:p>
          <a:p>
            <a:r>
              <a:rPr lang="pt-BR" i="1" dirty="0"/>
              <a:t>João, ele não era a luz,</a:t>
            </a:r>
          </a:p>
          <a:p>
            <a:r>
              <a:rPr lang="pt-BR" i="1" dirty="0"/>
              <a:t>veio a luz testemunhar;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570112084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i="1" dirty="0"/>
              <a:t>luz verdadeira era o Verbo,</a:t>
            </a:r>
          </a:p>
          <a:p>
            <a:r>
              <a:rPr lang="pt-BR" i="1" dirty="0"/>
              <a:t>que veio ao mundo brilhar.</a:t>
            </a:r>
          </a:p>
          <a:p>
            <a:r>
              <a:rPr lang="pt-BR" i="1" dirty="0"/>
              <a:t>A iluminar todo homem</a:t>
            </a:r>
          </a:p>
          <a:p>
            <a:r>
              <a:rPr lang="pt-BR" i="1" dirty="0"/>
              <a:t>o Verbo estava no mundo,</a:t>
            </a:r>
          </a:p>
          <a:p>
            <a:r>
              <a:rPr lang="pt-BR" i="1" dirty="0"/>
              <a:t>por quem o mundo existia,</a:t>
            </a:r>
          </a:p>
          <a:p>
            <a:r>
              <a:rPr lang="pt-BR" i="1" dirty="0"/>
              <a:t>mas não o reconhecia.</a:t>
            </a:r>
          </a:p>
        </p:txBody>
      </p:sp>
    </p:spTree>
    <p:extLst>
      <p:ext uri="{BB962C8B-B14F-4D97-AF65-F5344CB8AC3E}">
        <p14:creationId xmlns:p14="http://schemas.microsoft.com/office/powerpoint/2010/main" val="3981292881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 fontScale="92500"/>
          </a:bodyPr>
          <a:lstStyle/>
          <a:p>
            <a:r>
              <a:rPr lang="pt-BR" i="1" dirty="0"/>
              <a:t>Veio ao que lhe pertencia,</a:t>
            </a:r>
          </a:p>
          <a:p>
            <a:r>
              <a:rPr lang="pt-BR" i="1" dirty="0"/>
              <a:t>mas os seus não o acolheram</a:t>
            </a:r>
          </a:p>
          <a:p>
            <a:r>
              <a:rPr lang="pt-BR" i="1" dirty="0"/>
              <a:t>porém, quem o recebia,</a:t>
            </a:r>
          </a:p>
          <a:p>
            <a:r>
              <a:rPr lang="pt-BR" i="1" dirty="0"/>
              <a:t>os que no seu nome creram.</a:t>
            </a:r>
          </a:p>
          <a:p>
            <a:r>
              <a:rPr lang="pt-BR" i="1" dirty="0"/>
              <a:t>Filhos de Deus se tornaram,</a:t>
            </a:r>
          </a:p>
          <a:p>
            <a:r>
              <a:rPr lang="pt-BR" i="1" dirty="0"/>
              <a:t>o Verbo deu tal poder,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3038686592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i="1" dirty="0"/>
              <a:t>e assim nasceram de Deus</a:t>
            </a:r>
          </a:p>
          <a:p>
            <a:r>
              <a:rPr lang="pt-BR" i="1" dirty="0"/>
              <a:t>e não de humano querer!</a:t>
            </a:r>
          </a:p>
          <a:p>
            <a:r>
              <a:rPr lang="pt-BR" i="1" dirty="0"/>
              <a:t>O Verbo, então, fez-se carne, veio entre nós acampar e sua glória nós vimos, glória que seu Pai lhe dá.</a:t>
            </a:r>
          </a:p>
        </p:txBody>
      </p:sp>
    </p:spTree>
    <p:extLst>
      <p:ext uri="{BB962C8B-B14F-4D97-AF65-F5344CB8AC3E}">
        <p14:creationId xmlns:p14="http://schemas.microsoft.com/office/powerpoint/2010/main" val="2502789574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 fontScale="92500"/>
          </a:bodyPr>
          <a:lstStyle/>
          <a:p>
            <a:r>
              <a:rPr lang="pt-BR" b="1" i="1" dirty="0"/>
              <a:t> </a:t>
            </a:r>
            <a:r>
              <a:rPr lang="pt-BR" i="1" dirty="0"/>
              <a:t>Único Filho do Pai,</a:t>
            </a:r>
          </a:p>
          <a:p>
            <a:r>
              <a:rPr lang="pt-BR" i="1" dirty="0"/>
              <a:t>de graça e verdade pleno,</a:t>
            </a:r>
          </a:p>
          <a:p>
            <a:r>
              <a:rPr lang="pt-BR" i="1" dirty="0"/>
              <a:t>de sua imensa riqueza</a:t>
            </a:r>
          </a:p>
          <a:p>
            <a:r>
              <a:rPr lang="pt-BR" i="1" dirty="0"/>
              <a:t>graças, sem fim, recebemos.</a:t>
            </a:r>
          </a:p>
          <a:p>
            <a:r>
              <a:rPr lang="pt-BR" i="1" dirty="0"/>
              <a:t>Quem deu a lei foi Moisés,</a:t>
            </a:r>
          </a:p>
          <a:p>
            <a:r>
              <a:rPr lang="pt-BR" i="1" dirty="0"/>
              <a:t>porém, a graça e a verdade,</a:t>
            </a:r>
          </a:p>
        </p:txBody>
      </p:sp>
    </p:spTree>
    <p:extLst>
      <p:ext uri="{BB962C8B-B14F-4D97-AF65-F5344CB8AC3E}">
        <p14:creationId xmlns:p14="http://schemas.microsoft.com/office/powerpoint/2010/main" val="2388053452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i="1" dirty="0"/>
              <a:t>somente, por Jesus Cristo</a:t>
            </a:r>
          </a:p>
          <a:p>
            <a:r>
              <a:rPr lang="pt-BR" i="1" dirty="0"/>
              <a:t>chegam à realidade!</a:t>
            </a:r>
          </a:p>
          <a:p>
            <a:r>
              <a:rPr lang="pt-BR" i="1" dirty="0"/>
              <a:t>Ninguém jamais viu a Deus; o Filho Único, então,</a:t>
            </a:r>
          </a:p>
          <a:p>
            <a:r>
              <a:rPr lang="pt-BR" i="1" dirty="0"/>
              <a:t>que está no seio do Pai,</a:t>
            </a:r>
          </a:p>
          <a:p>
            <a:r>
              <a:rPr lang="pt-BR" i="1" dirty="0"/>
              <a:t>nos fez a revelação.</a:t>
            </a:r>
          </a:p>
        </p:txBody>
      </p:sp>
    </p:spTree>
    <p:extLst>
      <p:ext uri="{BB962C8B-B14F-4D97-AF65-F5344CB8AC3E}">
        <p14:creationId xmlns:p14="http://schemas.microsoft.com/office/powerpoint/2010/main" val="3417549730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endParaRPr lang="pt-BR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124682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b="1" i="1" dirty="0"/>
              <a:t>ORAÇÃO</a:t>
            </a:r>
          </a:p>
          <a:p>
            <a:pPr fontAlgn="b"/>
            <a:r>
              <a:rPr lang="pt-BR" sz="5400" b="1" i="1" dirty="0"/>
              <a:t> VOCACIONAL</a:t>
            </a:r>
          </a:p>
        </p:txBody>
      </p:sp>
    </p:spTree>
    <p:extLst>
      <p:ext uri="{BB962C8B-B14F-4D97-AF65-F5344CB8AC3E}">
        <p14:creationId xmlns:p14="http://schemas.microsoft.com/office/powerpoint/2010/main" val="3980436468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1886" y="326571"/>
            <a:ext cx="8399417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i="1" dirty="0"/>
              <a:t>Senhor, fonte de toda santidade, acendei em muitos jovens o desejo de seguir-vos na Ordem de Santo Agostinho, para terem conosco uma só alma e um só coração orientados para Deus. </a:t>
            </a:r>
          </a:p>
        </p:txBody>
      </p:sp>
    </p:spTree>
    <p:extLst>
      <p:ext uri="{BB962C8B-B14F-4D97-AF65-F5344CB8AC3E}">
        <p14:creationId xmlns:p14="http://schemas.microsoft.com/office/powerpoint/2010/main" val="18635204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736" y="352696"/>
            <a:ext cx="8803531" cy="6230983"/>
          </a:xfrm>
        </p:spPr>
        <p:txBody>
          <a:bodyPr anchor="ctr">
            <a:noAutofit/>
          </a:bodyPr>
          <a:lstStyle/>
          <a:p>
            <a:r>
              <a:rPr lang="pt-BR" sz="6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Hoje, o Verbo, a Luz verdadeira o mundo inteiro ele recria. Vinde, cantemos ao grande Sol</a:t>
            </a:r>
          </a:p>
          <a:p>
            <a:r>
              <a:rPr lang="pt-BR" sz="6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vindo a nós se inclina.</a:t>
            </a:r>
          </a:p>
        </p:txBody>
      </p:sp>
    </p:spTree>
    <p:extLst>
      <p:ext uri="{BB962C8B-B14F-4D97-AF65-F5344CB8AC3E}">
        <p14:creationId xmlns:p14="http://schemas.microsoft.com/office/powerpoint/2010/main" val="2770964748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i="1" dirty="0"/>
              <a:t>Necessitamos de profetas capazes de enxergar além, testemunhas generosas do Evangelho, apóstolos valentes a serviço dos homens e mulheres de hoje. </a:t>
            </a:r>
          </a:p>
        </p:txBody>
      </p:sp>
    </p:spTree>
    <p:extLst>
      <p:ext uri="{BB962C8B-B14F-4D97-AF65-F5344CB8AC3E}">
        <p14:creationId xmlns:p14="http://schemas.microsoft.com/office/powerpoint/2010/main" val="2972020991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i="1" dirty="0"/>
              <a:t>Por isso, Senhor, humildemente vos pedimos que nos abençoeis com numerosas e santas vocações; seiva nova, geradora de vida e motivo de esperança. </a:t>
            </a:r>
          </a:p>
        </p:txBody>
      </p:sp>
    </p:spTree>
    <p:extLst>
      <p:ext uri="{BB962C8B-B14F-4D97-AF65-F5344CB8AC3E}">
        <p14:creationId xmlns:p14="http://schemas.microsoft.com/office/powerpoint/2010/main" val="3982253054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i="1" dirty="0"/>
              <a:t>Que o Espírito Santo nos acompanhe com sua luz e seu amor para que possamos viver nossa própria vocação com entusiasmo e autenticidade</a:t>
            </a:r>
          </a:p>
        </p:txBody>
      </p:sp>
    </p:spTree>
    <p:extLst>
      <p:ext uri="{BB962C8B-B14F-4D97-AF65-F5344CB8AC3E}">
        <p14:creationId xmlns:p14="http://schemas.microsoft.com/office/powerpoint/2010/main" val="3232287621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i="1" dirty="0"/>
              <a:t>e assim mostremos a todos a beleza da Vida Religiosa Agostiniana. Amém.</a:t>
            </a:r>
          </a:p>
        </p:txBody>
      </p:sp>
    </p:spTree>
    <p:extLst>
      <p:ext uri="{BB962C8B-B14F-4D97-AF65-F5344CB8AC3E}">
        <p14:creationId xmlns:p14="http://schemas.microsoft.com/office/powerpoint/2010/main" val="2504097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endParaRPr lang="pt-BR" sz="6600" b="1" i="1" dirty="0"/>
          </a:p>
          <a:p>
            <a:r>
              <a:rPr lang="pt-BR" sz="6600" b="1" i="1" dirty="0"/>
              <a:t>Eis o Filho de Deus.</a:t>
            </a:r>
          </a:p>
          <a:p>
            <a:r>
              <a:rPr lang="pt-BR" sz="6600" b="1" i="1" dirty="0"/>
              <a:t>Eis o Verbo encarnado.</a:t>
            </a:r>
          </a:p>
          <a:p>
            <a:r>
              <a:rPr lang="pt-BR" sz="6600" b="1" i="1" dirty="0"/>
              <a:t>O Filho muito amado.</a:t>
            </a:r>
          </a:p>
          <a:p>
            <a:r>
              <a:rPr lang="pt-BR" sz="6600" b="1" i="1" dirty="0"/>
              <a:t>Senhor da Luz:</a:t>
            </a:r>
          </a:p>
          <a:p>
            <a:r>
              <a:rPr lang="pt-BR" sz="6600" b="1" i="1" dirty="0"/>
              <a:t>Cristo Jesus!</a:t>
            </a:r>
          </a:p>
          <a:p>
            <a:endParaRPr lang="pt-BR" sz="6600" dirty="0"/>
          </a:p>
        </p:txBody>
      </p:sp>
    </p:spTree>
    <p:extLst>
      <p:ext uri="{BB962C8B-B14F-4D97-AF65-F5344CB8AC3E}">
        <p14:creationId xmlns:p14="http://schemas.microsoft.com/office/powerpoint/2010/main" val="38158351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3.xml><?xml version="1.0" encoding="utf-8"?>
<a:theme xmlns:a="http://schemas.openxmlformats.org/drawingml/2006/main" name="1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3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Cacho">
  <a:themeElements>
    <a:clrScheme name="Cacho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Cacho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ach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7.xml><?xml version="1.0" encoding="utf-8"?>
<a:theme xmlns:a="http://schemas.openxmlformats.org/drawingml/2006/main" name="Cortar">
  <a:themeElements>
    <a:clrScheme name="Amarelo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Cortar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ortar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D7AA1D6E-F3E9-4763-A3BC-84DF2E02F6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1504</TotalTime>
  <Words>1301</Words>
  <Application>Microsoft Office PowerPoint</Application>
  <PresentationFormat>Apresentação na tela (4:3)</PresentationFormat>
  <Paragraphs>147</Paragraphs>
  <Slides>83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7</vt:i4>
      </vt:variant>
      <vt:variant>
        <vt:lpstr>Títulos de slides</vt:lpstr>
      </vt:variant>
      <vt:variant>
        <vt:i4>83</vt:i4>
      </vt:variant>
    </vt:vector>
  </HeadingPairs>
  <TitlesOfParts>
    <vt:vector size="97" baseType="lpstr">
      <vt:lpstr>Arial</vt:lpstr>
      <vt:lpstr>Calibri</vt:lpstr>
      <vt:lpstr>Calibri Light</vt:lpstr>
      <vt:lpstr>Century Gothic</vt:lpstr>
      <vt:lpstr>Franklin Gothic Book</vt:lpstr>
      <vt:lpstr>Times New Roman</vt:lpstr>
      <vt:lpstr>Wingdings 3</vt:lpstr>
      <vt:lpstr>Tema do Office</vt:lpstr>
      <vt:lpstr>Office Theme</vt:lpstr>
      <vt:lpstr>1_Tema do Office</vt:lpstr>
      <vt:lpstr>2_Tema do Office</vt:lpstr>
      <vt:lpstr>3_Tema do Office</vt:lpstr>
      <vt:lpstr>Cacho</vt:lpstr>
      <vt:lpstr>Cortar</vt:lpstr>
      <vt:lpstr>Natal do Senhor 25/12/2024                        (Missa do dia)</vt:lpstr>
      <vt:lpstr>Refrão Orante</vt:lpstr>
      <vt:lpstr>Apresentação do PowerPoint</vt:lpstr>
      <vt:lpstr>Canto de Abertura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Preces da Comunidade</vt:lpstr>
      <vt:lpstr>Apresentação do PowerPoint</vt:lpstr>
      <vt:lpstr>Preparação das Oferendas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Clara Passos</dc:creator>
  <cp:lastModifiedBy>edilene@PCR.LOCAL</cp:lastModifiedBy>
  <cp:revision>132</cp:revision>
  <dcterms:created xsi:type="dcterms:W3CDTF">2021-02-27T18:57:26Z</dcterms:created>
  <dcterms:modified xsi:type="dcterms:W3CDTF">2024-10-24T19:38:46Z</dcterms:modified>
</cp:coreProperties>
</file>