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  <p:sldMasterId id="2147483772" r:id="rId6"/>
    <p:sldMasterId id="2147483802" r:id="rId7"/>
  </p:sldMasterIdLst>
  <p:sldIdLst>
    <p:sldId id="258" r:id="rId8"/>
    <p:sldId id="514" r:id="rId9"/>
    <p:sldId id="260" r:id="rId10"/>
    <p:sldId id="265" r:id="rId11"/>
    <p:sldId id="262" r:id="rId12"/>
    <p:sldId id="494" r:id="rId13"/>
    <p:sldId id="515" r:id="rId14"/>
    <p:sldId id="517" r:id="rId15"/>
    <p:sldId id="520" r:id="rId16"/>
    <p:sldId id="521" r:id="rId17"/>
    <p:sldId id="558" r:id="rId18"/>
    <p:sldId id="559" r:id="rId19"/>
    <p:sldId id="557" r:id="rId20"/>
    <p:sldId id="560" r:id="rId21"/>
    <p:sldId id="561" r:id="rId22"/>
    <p:sldId id="271" r:id="rId23"/>
    <p:sldId id="460" r:id="rId24"/>
    <p:sldId id="513" r:id="rId25"/>
    <p:sldId id="503" r:id="rId26"/>
    <p:sldId id="461" r:id="rId27"/>
    <p:sldId id="406" r:id="rId28"/>
    <p:sldId id="564" r:id="rId29"/>
    <p:sldId id="565" r:id="rId30"/>
    <p:sldId id="566" r:id="rId31"/>
    <p:sldId id="562" r:id="rId32"/>
    <p:sldId id="567" r:id="rId33"/>
    <p:sldId id="568" r:id="rId34"/>
    <p:sldId id="569" r:id="rId35"/>
    <p:sldId id="570" r:id="rId36"/>
    <p:sldId id="571" r:id="rId37"/>
    <p:sldId id="572" r:id="rId38"/>
    <p:sldId id="573" r:id="rId39"/>
    <p:sldId id="574" r:id="rId40"/>
    <p:sldId id="575" r:id="rId41"/>
    <p:sldId id="576" r:id="rId42"/>
    <p:sldId id="413" r:id="rId43"/>
    <p:sldId id="330" r:id="rId44"/>
    <p:sldId id="332" r:id="rId45"/>
    <p:sldId id="471" r:id="rId46"/>
    <p:sldId id="470" r:id="rId47"/>
    <p:sldId id="577" r:id="rId48"/>
    <p:sldId id="578" r:id="rId49"/>
    <p:sldId id="579" r:id="rId50"/>
    <p:sldId id="580" r:id="rId51"/>
    <p:sldId id="389" r:id="rId52"/>
    <p:sldId id="339" r:id="rId53"/>
    <p:sldId id="512" r:id="rId54"/>
    <p:sldId id="531" r:id="rId55"/>
    <p:sldId id="524" r:id="rId56"/>
    <p:sldId id="530" r:id="rId57"/>
    <p:sldId id="529" r:id="rId58"/>
    <p:sldId id="528" r:id="rId59"/>
    <p:sldId id="527" r:id="rId60"/>
    <p:sldId id="526" r:id="rId61"/>
    <p:sldId id="525" r:id="rId62"/>
    <p:sldId id="532" r:id="rId63"/>
    <p:sldId id="536" r:id="rId64"/>
    <p:sldId id="535" r:id="rId65"/>
    <p:sldId id="534" r:id="rId66"/>
    <p:sldId id="533" r:id="rId67"/>
    <p:sldId id="538" r:id="rId68"/>
    <p:sldId id="537" r:id="rId69"/>
    <p:sldId id="539" r:id="rId70"/>
    <p:sldId id="543" r:id="rId71"/>
    <p:sldId id="542" r:id="rId72"/>
    <p:sldId id="541" r:id="rId73"/>
    <p:sldId id="540" r:id="rId74"/>
    <p:sldId id="545" r:id="rId75"/>
    <p:sldId id="544" r:id="rId76"/>
    <p:sldId id="554" r:id="rId77"/>
    <p:sldId id="553" r:id="rId78"/>
    <p:sldId id="552" r:id="rId79"/>
    <p:sldId id="551" r:id="rId80"/>
    <p:sldId id="550" r:id="rId81"/>
    <p:sldId id="549" r:id="rId82"/>
    <p:sldId id="555" r:id="rId83"/>
    <p:sldId id="353" r:id="rId84"/>
    <p:sldId id="477" r:id="rId85"/>
    <p:sldId id="480" r:id="rId86"/>
    <p:sldId id="481" r:id="rId87"/>
    <p:sldId id="482" r:id="rId88"/>
    <p:sldId id="483" r:id="rId89"/>
    <p:sldId id="484" r:id="rId9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84" Type="http://schemas.openxmlformats.org/officeDocument/2006/relationships/slide" Target="slides/slide77.xml"/><Relationship Id="rId89" Type="http://schemas.openxmlformats.org/officeDocument/2006/relationships/slide" Target="slides/slide82.xml"/><Relationship Id="rId16" Type="http://schemas.openxmlformats.org/officeDocument/2006/relationships/slide" Target="slides/slide9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3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slide" Target="slides/slide73.xml"/><Relationship Id="rId85" Type="http://schemas.openxmlformats.org/officeDocument/2006/relationships/slide" Target="slides/slide78.xml"/><Relationship Id="rId9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slide" Target="slides/slide76.xml"/><Relationship Id="rId88" Type="http://schemas.openxmlformats.org/officeDocument/2006/relationships/slide" Target="slides/slide81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slide" Target="slides/slide79.xml"/><Relationship Id="rId9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slide" Target="slides/slide6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4" Type="http://schemas.openxmlformats.org/officeDocument/2006/relationships/slide" Target="slides/slide17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66" Type="http://schemas.openxmlformats.org/officeDocument/2006/relationships/slide" Target="slides/slide59.xml"/><Relationship Id="rId87" Type="http://schemas.openxmlformats.org/officeDocument/2006/relationships/slide" Target="slides/slide80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56" Type="http://schemas.openxmlformats.org/officeDocument/2006/relationships/slide" Target="slides/slide49.xml"/><Relationship Id="rId77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DB918-8E41-1F79-6B56-F10299EAF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E1F1EC-D1CE-D044-E7F9-5A787C77A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12DE84-FBB4-64DE-5920-40C1CF1B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085706-5181-8E2C-C69C-5BF78BD0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8DCB5B-F3EA-8621-36EC-E2455AC3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9221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A3109-C80D-1435-4AD9-F8BFAECC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06335B-ED5F-C4EE-B418-BA299C2E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23261C-B290-2EA4-4A9D-B16764A5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9096E7-B225-F21D-2302-2454448A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B07E1D-2A41-85B6-D45D-48CD6C19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1119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5FE77-2170-F87C-C4F4-BF43F90B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920655-7DB7-692D-0AE0-6A65C4658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EA1E52-1E43-CB7C-7F21-AC8F836B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5BE7B8-E118-AA03-B9C6-2CF1EF30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4795AE-6A8A-7253-11C4-A7CD86C7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50460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DB373-6E95-FC14-83EF-C7F6ACCA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D406D0-84DE-1FDC-4671-97D64B2B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696B26-0AD8-2EB0-DA86-7FEC52A11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03D5A9-EAB3-EF1F-F0B1-D80BCF66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788EF7-7C07-4197-04DB-F867697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D4DCFE-E394-EA90-ADE6-C8E11A5A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7810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79700-BB9C-587B-95AE-79547747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221FFE-BDE7-9DAB-6A29-86623093A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19D50D-699F-C7EF-33DD-3D089B423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FDB28C-3587-DF56-F274-62520221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F5F4D0-AE9C-6D74-7C88-3A23CC9C1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CFF292-832E-B3AC-EE3B-7B7577DB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09809E-B478-543D-0300-FC98B624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6A7B402-A274-EC19-9A68-B93A94F2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6476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B7B73-478C-B08F-5C91-15205745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BF89EB-E2DE-0DF3-ABFD-2EFFFB332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083928-3C36-4D20-02B4-54746DD7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F49989-DF43-4422-2EDC-8D18F6DB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6171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C17EA49-8AEA-713B-38B1-45BA250E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7BBDFD-CD62-2309-2D56-221CA1A6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5303122-EC25-3830-7048-437C4F5F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57576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E0EB5-92E8-18D8-6E66-7C6DE003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E98807-1EC9-ADB3-4D1B-597D93CD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2253B6-86D8-A57F-E9C4-3B65A8D95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C32CBD-185E-C5CE-DD92-88B8B335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B92B0E-A493-632F-DE1B-FBE57EF0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025CC1-2A2E-4EF7-2C59-4023D446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09164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3B541-DB01-3E8A-C7FC-412CE384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18E5F0-78C5-3385-03DB-500845C12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57F5CC-53A1-E599-2B4C-F940880A5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9B5C4E-999A-66EF-F2C6-6C6D27CE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B8740A-6F64-4AED-27F6-A56969D2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D5D0F6-F8DF-4609-10A6-D7A86C3F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9770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E8478-DC6B-700A-5F6D-CC05B02E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8D662E-4067-15CE-4A9B-C232765B1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495A54-4959-B7D8-7033-55B8CB30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92449C-09D8-C26B-80C5-07B52B82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4DB81A-13EB-4F0F-12B5-E9D532E3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09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787F00-91E0-FAC4-8621-158F56989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ACD314-5254-46A3-5157-66B5E8743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F77A14-029C-CCCD-3B13-115E5281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11ED7-0393-218B-6008-A666B35B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06CE39-E63F-4C82-D3BA-3097534D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5766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68382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2165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020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4505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0035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85021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688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49419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30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7535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4010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9218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916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6452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8575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91130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6930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9107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298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219998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23447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87466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244066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0483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47861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05260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313519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54489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91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E0A9CA1-BED5-4AE3-019B-F476DF28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B92A72-F44D-C222-4A06-1E861584C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F6BAC2-C7DF-AEF0-A1F2-83A8E75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67CAE-7DA0-12CB-2D2D-40B70BA99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D49281-CAB5-6E23-11AC-0845B2E69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115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8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661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8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Natal do Senhor</a:t>
            </a:r>
            <a:br>
              <a:rPr lang="pt-BR" sz="8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25/12/2024</a:t>
            </a:r>
            <a:br>
              <a:rPr lang="pt-BR" sz="8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pt-BR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(Missa do dia)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se cumpre a grande promessa: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"Enfim, chegou a Luz-Redenção!“ Entre acordes, cantos e festa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fazemos a louvação!</a:t>
            </a: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0E94F-7FC2-C9A9-CFEA-2A2E0FD45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E8B79A-A653-DBCC-CDB8-E8BFF9D11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Eis o Filho de Deus.</a:t>
            </a:r>
          </a:p>
          <a:p>
            <a:r>
              <a:rPr lang="pt-BR" sz="6600" b="1" i="1" dirty="0"/>
              <a:t>Eis o Verbo encarnado.</a:t>
            </a:r>
          </a:p>
          <a:p>
            <a:r>
              <a:rPr lang="pt-BR" sz="6600" b="1" i="1" dirty="0"/>
              <a:t>O Filho muito amado.</a:t>
            </a:r>
          </a:p>
          <a:p>
            <a:r>
              <a:rPr lang="pt-BR" sz="6600" b="1" i="1" dirty="0"/>
              <a:t>Senhor da Luz:</a:t>
            </a:r>
          </a:p>
          <a:p>
            <a:r>
              <a:rPr lang="pt-BR" sz="6600" b="1" i="1" dirty="0"/>
              <a:t>Cristo Jesus!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9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44D9C-3426-96D0-AEEA-F819F9AA6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74C75D-76DD-CE6A-F069-332693F14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nasceu Jesus de Maria, o Clarão que envolve o Universo.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Vinde, prostremo-nos a adorar o Senhor que se faz servo.</a:t>
            </a:r>
          </a:p>
        </p:txBody>
      </p:sp>
    </p:spTree>
    <p:extLst>
      <p:ext uri="{BB962C8B-B14F-4D97-AF65-F5344CB8AC3E}">
        <p14:creationId xmlns:p14="http://schemas.microsoft.com/office/powerpoint/2010/main" val="66154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5B5E3-E536-7798-FADB-55997D0B4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7C5BA3-A39C-8522-D8BB-F14C9321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Eis o Filho de Deus.</a:t>
            </a:r>
          </a:p>
          <a:p>
            <a:r>
              <a:rPr lang="pt-BR" sz="6600" b="1" i="1" dirty="0"/>
              <a:t>Eis o Verbo encarnado.</a:t>
            </a:r>
          </a:p>
          <a:p>
            <a:r>
              <a:rPr lang="pt-BR" sz="6600" b="1" i="1" dirty="0"/>
              <a:t>O Filho muito amado.</a:t>
            </a:r>
          </a:p>
          <a:p>
            <a:r>
              <a:rPr lang="pt-BR" sz="6600" b="1" i="1" dirty="0"/>
              <a:t>Senhor da Luz:</a:t>
            </a:r>
          </a:p>
          <a:p>
            <a:r>
              <a:rPr lang="pt-BR" sz="6600" b="1" i="1" dirty="0"/>
              <a:t>Cristo Jesus!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2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59EC0-762B-8B39-12CD-5D3D5B8AD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15496F-8E98-CEB0-54BE-4278FE0D3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36" y="352696"/>
            <a:ext cx="8706255" cy="6388572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os céus se unem à terra cantando à Luz que brilha e fulgura.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nós cantamos ao que nos vem: Glória a Deus nas alturas.</a:t>
            </a:r>
          </a:p>
        </p:txBody>
      </p:sp>
    </p:spTree>
    <p:extLst>
      <p:ext uri="{BB962C8B-B14F-4D97-AF65-F5344CB8AC3E}">
        <p14:creationId xmlns:p14="http://schemas.microsoft.com/office/powerpoint/2010/main" val="2235171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E4E64-54F7-8047-9A77-1342A84B27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A6574F-7089-B9C6-BC9F-2626CFB1F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Eis o Filho de Deus.</a:t>
            </a:r>
          </a:p>
          <a:p>
            <a:r>
              <a:rPr lang="pt-BR" sz="6600" b="1" i="1" dirty="0"/>
              <a:t>Eis o Verbo encarnado.</a:t>
            </a:r>
          </a:p>
          <a:p>
            <a:r>
              <a:rPr lang="pt-BR" sz="6600" b="1" i="1" dirty="0"/>
              <a:t>O Filho muito amado.</a:t>
            </a:r>
          </a:p>
          <a:p>
            <a:r>
              <a:rPr lang="pt-BR" sz="6600" b="1" i="1" dirty="0"/>
              <a:t>Senhor da Luz:</a:t>
            </a:r>
          </a:p>
          <a:p>
            <a:r>
              <a:rPr lang="pt-BR" sz="6600" b="1" i="1" dirty="0"/>
              <a:t>Cristo Jesus!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Os confins do universo contemplaram  a salvação do nosso Deus.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518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187" y="1287623"/>
            <a:ext cx="8754894" cy="535636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luz, que viestes ao mundo pra nos iluminar, que o teu amor profundo a paz nos venha dar!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Despontou o santo dia para nós: Ó nações, vinde adorar o Senhor Deus</a:t>
            </a:r>
          </a:p>
          <a:p>
            <a:r>
              <a:rPr lang="pt-BR" i="1" dirty="0"/>
              <a:t>porque hoje grande luz brilhou na terra.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rgbClr val="00B05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1DF2D7-CD13-586A-1AFC-9DD39F263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1D23E1-143B-0CED-9167-B1A349F7E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204" y="214010"/>
            <a:ext cx="8394970" cy="6439710"/>
          </a:xfrm>
        </p:spPr>
        <p:txBody>
          <a:bodyPr anchor="ctr"/>
          <a:lstStyle/>
          <a:p>
            <a:pPr marL="0" indent="0">
              <a:buNone/>
            </a:pPr>
            <a:r>
              <a:rPr lang="pt-BR" sz="5400" b="1" i="1" dirty="0">
                <a:solidFill>
                  <a:schemeClr val="tx1"/>
                </a:solidFill>
              </a:rPr>
              <a:t>Profissão de Fé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chemeClr val="tx1"/>
                </a:solidFill>
              </a:rPr>
              <a:t>Símbolo 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chemeClr val="tx1"/>
                </a:solidFill>
              </a:rPr>
              <a:t>Niceno-costantinopolitano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5406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Creio em um só Deus, Pai Todo-Poderoso, criador do céu e da terra,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17545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928" y="475861"/>
            <a:ext cx="8612154" cy="609288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de todas as coisas visíveis e invisíveis.  Creio em um só Senhor, Jesus Cristo, Filho Unigênito de Deus,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078767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2" y="214605"/>
            <a:ext cx="8826759" cy="639146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nascido do Pai antes de todos os séculos: Deus de Deus, luz da luz,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932929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596" y="223935"/>
            <a:ext cx="8752113" cy="642879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Deus verdadeiro de Deus verdadeiro,  gerado, não criado, consubstancial ao Pai. Por ele todas as coisas foram feitas.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647605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927" y="475862"/>
            <a:ext cx="8686800" cy="595106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t-BR" sz="7200" b="1" i="1" dirty="0">
                <a:effectLst/>
              </a:rPr>
              <a:t>E por nós, homens, e para nossa salvação, desceu dos céus:</a:t>
            </a:r>
            <a:br>
              <a:rPr lang="pt-BR" sz="7200" dirty="0"/>
            </a:br>
            <a:r>
              <a:rPr lang="pt-BR" sz="3000" b="1" i="0" dirty="0">
                <a:solidFill>
                  <a:srgbClr val="FF0000"/>
                </a:solidFill>
                <a:effectLst/>
              </a:rPr>
              <a:t>(aqui todos se ajoelhem)</a:t>
            </a:r>
            <a:endParaRPr lang="pt-BR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2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306" y="475862"/>
            <a:ext cx="8957387" cy="595106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se encarnou pelo Espírito Santo, no seio da Virgem Maria, e se fez homem.</a:t>
            </a:r>
            <a:br>
              <a:rPr lang="pt-BR" sz="7200" dirty="0"/>
            </a:br>
            <a:r>
              <a:rPr lang="pt-BR" sz="3000" b="1" i="1" dirty="0">
                <a:solidFill>
                  <a:srgbClr val="FF0000"/>
                </a:solidFill>
                <a:effectLst/>
              </a:rPr>
              <a:t>(aqui todos se levantem)</a:t>
            </a:r>
            <a:endParaRPr lang="pt-BR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59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Também por nós foi crucificado sob Pôncio Pilatos;  padeceu e foi sepultado.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07545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976" y="475861"/>
            <a:ext cx="8910733" cy="618619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Ressuscitou ao terceiro dia, conforme as Escrituras, e subiu aos céus, onde está sentado à direita do Pai.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853514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de novo há de vir,  em sua glória,  para julgar os vivos e os mortos;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067074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" y="242597"/>
            <a:ext cx="8705461" cy="641013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o seu reino não terá fim.  Creio no Espírito Santo,  Senhor que dá a vida,  e procede do Pai e do Filho;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580399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290" y="475862"/>
            <a:ext cx="8882743" cy="616753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com o Pai e o Filho é adorado e glorificado: ele que falou pelos profetas. Creio na Igreja, una, santa, católica e apostólica.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754544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88" y="475861"/>
            <a:ext cx="8630815" cy="612088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Professo um só batismo para remissão dos pecados.  E espero a ressurreição dos mortos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6790830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a vida do mundo que há de vir. </a:t>
            </a:r>
          </a:p>
          <a:p>
            <a:pPr marL="0" indent="0" algn="ctr">
              <a:buNone/>
            </a:pPr>
            <a:r>
              <a:rPr lang="pt-BR" sz="7200" b="1" i="1" dirty="0">
                <a:effectLst/>
              </a:rPr>
              <a:t> Amém.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19571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72163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916" y="1194319"/>
            <a:ext cx="8832714" cy="552749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500" b="1" i="1" dirty="0"/>
              <a:t>Cristo, ouvi-nos!</a:t>
            </a:r>
          </a:p>
          <a:p>
            <a:pPr marL="0" indent="0" algn="ctr">
              <a:buNone/>
            </a:pPr>
            <a:r>
              <a:rPr lang="pt-BR" sz="7500" b="1" i="1" dirty="0"/>
              <a:t>Cristo, atendei-nos! 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Longe, distante de casa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o menino nasceu: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dor e alegria tão juntas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nosso Deus conheceu.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</a:rPr>
              <a:t>Então chegaram pastores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</a:rPr>
              <a:t>trazendo o suor do trabalho, simples na pobreza, num sorriso o mais nobre agasalho.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99470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342418"/>
            <a:ext cx="8512935" cy="5212928"/>
          </a:xfrm>
        </p:spPr>
        <p:txBody>
          <a:bodyPr>
            <a:normAutofit/>
          </a:bodyPr>
          <a:lstStyle/>
          <a:p>
            <a:r>
              <a:rPr lang="pt-BR" sz="6600" i="1" dirty="0"/>
              <a:t>Hoje a Luz visita o mundo. É a luz que traz alegria. Tudo por ela reviverá, ó noite, que hoje é dia!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Longe, distante de casa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o menino nasceu: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dor e alegria tão juntas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nosso Deus conheceu.</a:t>
            </a:r>
            <a:endParaRPr lang="pt-BR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16D621-5253-B8A6-C6C0-B738D841E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1B9299-FC8C-B9AC-152A-54CCAA6D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</a:rPr>
              <a:t>Então os sábios partiram: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</a:rPr>
              <a:t>humilde, insistente procura.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</a:rPr>
              <a:t>Longe dos palácios, manjedoura foi berço e ternura.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833038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541CC0-A428-39DB-592E-5BA9749BF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2C2ABE-1FB8-8286-3F4B-F7088A4A9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Longe, distante de casa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o menino nasceu: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dor e alegria tão juntas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nosso Deus conheceu.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61611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7E6625-E8B3-D359-C264-344536681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EE304-594F-E546-C8FB-14D90B15F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1" dirty="0">
                <a:solidFill>
                  <a:srgbClr val="000000"/>
                </a:solidFill>
                <a:effectLst/>
              </a:rPr>
              <a:t>Então nós também acorremos, quem pode esquecer o menino?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</a:rPr>
              <a:t>Quis morar conosco,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</a:rPr>
              <a:t>desvelou-nos o nosso destino.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60178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78E04-D535-8C45-192E-5F1251A51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BA4041-DEC5-49E4-1788-FAB1E5C9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Longe, distante de casa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o menino nasceu: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dor e alegria tão juntas</a:t>
            </a:r>
            <a:br>
              <a:rPr lang="pt-BR" i="1" dirty="0"/>
            </a:br>
            <a:r>
              <a:rPr lang="pt-BR" b="1" i="1" dirty="0">
                <a:solidFill>
                  <a:srgbClr val="000000"/>
                </a:solidFill>
                <a:effectLst/>
              </a:rPr>
              <a:t>nosso Deus conheceu.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04299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Eis o Filho de Deus.</a:t>
            </a:r>
          </a:p>
          <a:p>
            <a:r>
              <a:rPr lang="pt-BR" sz="6600" b="1" i="1" dirty="0"/>
              <a:t>Eis o Verbo encarnado.</a:t>
            </a:r>
          </a:p>
          <a:p>
            <a:r>
              <a:rPr lang="pt-BR" sz="6600" b="1" i="1" dirty="0"/>
              <a:t>O Filho muito amado.</a:t>
            </a:r>
          </a:p>
          <a:p>
            <a:r>
              <a:rPr lang="pt-BR" sz="6600" b="1" i="1" dirty="0"/>
              <a:t>Senhor da Luz:</a:t>
            </a:r>
          </a:p>
          <a:p>
            <a:r>
              <a:rPr lang="pt-BR" sz="6600" b="1" i="1" dirty="0"/>
              <a:t>Cristo Jesus!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Abençoai,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277" y="262648"/>
            <a:ext cx="8920263" cy="6292698"/>
          </a:xfrm>
        </p:spPr>
        <p:txBody>
          <a:bodyPr>
            <a:normAutofit fontScale="92500"/>
          </a:bodyPr>
          <a:lstStyle/>
          <a:p>
            <a:r>
              <a:rPr lang="pt-BR" sz="8800" b="1" i="1" dirty="0"/>
              <a:t>Salvador do mundo, salvai-nos, vós que nos libertastes pela cruz e ressurreição!  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Hoje, as trevas fogem pra longe ao contemplar a Luz radiante. Numa só voz a criação entoa um canto exultante.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De tudo existe um começo</a:t>
            </a:r>
          </a:p>
          <a:p>
            <a:r>
              <a:rPr lang="pt-BR" i="1" dirty="0"/>
              <a:t>e no começo de tudo.</a:t>
            </a:r>
          </a:p>
          <a:p>
            <a:r>
              <a:rPr lang="pt-BR" i="1" dirty="0"/>
              <a:t>Era o Verbo, sim, o Verbo,</a:t>
            </a:r>
          </a:p>
          <a:p>
            <a:r>
              <a:rPr lang="pt-BR" i="1" dirty="0"/>
              <a:t>pelo qual existe tudo!</a:t>
            </a:r>
          </a:p>
          <a:p>
            <a:r>
              <a:rPr lang="pt-BR" i="1" dirty="0"/>
              <a:t>Voltado pra Deus estava</a:t>
            </a:r>
          </a:p>
          <a:p>
            <a:r>
              <a:rPr lang="pt-BR" i="1" dirty="0"/>
              <a:t>o Verbo que era Deus,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Eis o Filho de Deus.</a:t>
            </a:r>
          </a:p>
          <a:p>
            <a:r>
              <a:rPr lang="pt-BR" sz="6600" b="1" i="1" dirty="0"/>
              <a:t>Eis o Verbo encarnado.</a:t>
            </a:r>
          </a:p>
          <a:p>
            <a:r>
              <a:rPr lang="pt-BR" sz="6600" b="1" i="1" dirty="0"/>
              <a:t>O Filho muito amado.</a:t>
            </a:r>
          </a:p>
          <a:p>
            <a:r>
              <a:rPr lang="pt-BR" sz="6600" b="1" i="1" dirty="0"/>
              <a:t>Senhor da Luz:</a:t>
            </a:r>
          </a:p>
          <a:p>
            <a:r>
              <a:rPr lang="pt-BR" sz="6600" b="1" i="1" dirty="0"/>
              <a:t>Cristo Jesus!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10000"/>
          </a:bodyPr>
          <a:lstStyle/>
          <a:p>
            <a:endParaRPr lang="pt-BR" b="1" i="1" dirty="0"/>
          </a:p>
          <a:p>
            <a:r>
              <a:rPr lang="pt-BR" i="1" dirty="0"/>
              <a:t>e nada de quanto existe</a:t>
            </a:r>
          </a:p>
          <a:p>
            <a:r>
              <a:rPr lang="pt-BR" i="1" dirty="0"/>
              <a:t>sem Ele apareceu!</a:t>
            </a:r>
          </a:p>
          <a:p>
            <a:r>
              <a:rPr lang="pt-BR" i="1" dirty="0"/>
              <a:t>É n’Ele que estava a vida,</a:t>
            </a:r>
          </a:p>
          <a:p>
            <a:r>
              <a:rPr lang="pt-BR" i="1" dirty="0"/>
              <a:t>a vida que é luz dos homens,</a:t>
            </a:r>
          </a:p>
          <a:p>
            <a:r>
              <a:rPr lang="pt-BR" i="1" dirty="0"/>
              <a:t>a luz nas trevas resplende,</a:t>
            </a:r>
          </a:p>
          <a:p>
            <a:r>
              <a:rPr lang="pt-BR" i="1" dirty="0"/>
              <a:t>e as trevas não compreendem.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Um homem por Deus mandado,</a:t>
            </a:r>
          </a:p>
          <a:p>
            <a:r>
              <a:rPr lang="pt-BR" i="1" dirty="0"/>
              <a:t>seu nome era João,</a:t>
            </a:r>
          </a:p>
          <a:p>
            <a:r>
              <a:rPr lang="pt-BR" i="1" dirty="0"/>
              <a:t>veio a luz testemunhar</a:t>
            </a:r>
          </a:p>
          <a:p>
            <a:r>
              <a:rPr lang="pt-BR" i="1" dirty="0"/>
              <a:t>para o mundo acreditar.</a:t>
            </a:r>
          </a:p>
          <a:p>
            <a:r>
              <a:rPr lang="pt-BR" i="1" dirty="0"/>
              <a:t>João, ele não era a luz,</a:t>
            </a:r>
          </a:p>
          <a:p>
            <a:r>
              <a:rPr lang="pt-BR" i="1" dirty="0"/>
              <a:t>veio a luz testemunhar;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luz verdadeira era o Verbo,</a:t>
            </a:r>
          </a:p>
          <a:p>
            <a:r>
              <a:rPr lang="pt-BR" i="1" dirty="0"/>
              <a:t>que veio ao mundo brilhar.</a:t>
            </a:r>
          </a:p>
          <a:p>
            <a:r>
              <a:rPr lang="pt-BR" i="1" dirty="0"/>
              <a:t>A iluminar todo homem</a:t>
            </a:r>
          </a:p>
          <a:p>
            <a:r>
              <a:rPr lang="pt-BR" i="1" dirty="0"/>
              <a:t>o Verbo estava no mundo,</a:t>
            </a:r>
          </a:p>
          <a:p>
            <a:r>
              <a:rPr lang="pt-BR" i="1" dirty="0"/>
              <a:t>por quem o mundo existia,</a:t>
            </a:r>
          </a:p>
          <a:p>
            <a:r>
              <a:rPr lang="pt-BR" i="1" dirty="0"/>
              <a:t>mas não o reconhecia.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/>
          </a:bodyPr>
          <a:lstStyle/>
          <a:p>
            <a:r>
              <a:rPr lang="pt-BR" i="1" dirty="0"/>
              <a:t>Veio ao que lhe pertencia,</a:t>
            </a:r>
          </a:p>
          <a:p>
            <a:r>
              <a:rPr lang="pt-BR" i="1" dirty="0"/>
              <a:t>mas os seus não o acolheram</a:t>
            </a:r>
          </a:p>
          <a:p>
            <a:r>
              <a:rPr lang="pt-BR" i="1" dirty="0"/>
              <a:t>porém, quem o recebia,</a:t>
            </a:r>
          </a:p>
          <a:p>
            <a:r>
              <a:rPr lang="pt-BR" i="1" dirty="0"/>
              <a:t>os que no seu nome creram.</a:t>
            </a:r>
          </a:p>
          <a:p>
            <a:r>
              <a:rPr lang="pt-BR" i="1" dirty="0"/>
              <a:t>Filhos de Deus se tornaram,</a:t>
            </a:r>
          </a:p>
          <a:p>
            <a:r>
              <a:rPr lang="pt-BR" i="1" dirty="0"/>
              <a:t>o Verbo deu tal poder,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e assim nasceram de Deus</a:t>
            </a:r>
          </a:p>
          <a:p>
            <a:r>
              <a:rPr lang="pt-BR" i="1" dirty="0"/>
              <a:t>e não de humano querer!</a:t>
            </a:r>
          </a:p>
          <a:p>
            <a:r>
              <a:rPr lang="pt-BR" i="1" dirty="0"/>
              <a:t>O Verbo, então, fez-se carne, veio entre nós acampar e sua glória nós vimos, glória que seu Pai lhe dá.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/>
          </a:bodyPr>
          <a:lstStyle/>
          <a:p>
            <a:r>
              <a:rPr lang="pt-BR" b="1" i="1" dirty="0"/>
              <a:t> </a:t>
            </a:r>
            <a:r>
              <a:rPr lang="pt-BR" i="1" dirty="0"/>
              <a:t>Único Filho do Pai,</a:t>
            </a:r>
          </a:p>
          <a:p>
            <a:r>
              <a:rPr lang="pt-BR" i="1" dirty="0"/>
              <a:t>de graça e verdade pleno,</a:t>
            </a:r>
          </a:p>
          <a:p>
            <a:r>
              <a:rPr lang="pt-BR" i="1" dirty="0"/>
              <a:t>de sua imensa riqueza</a:t>
            </a:r>
          </a:p>
          <a:p>
            <a:r>
              <a:rPr lang="pt-BR" i="1" dirty="0"/>
              <a:t>graças, sem fim, recebemos.</a:t>
            </a:r>
          </a:p>
          <a:p>
            <a:r>
              <a:rPr lang="pt-BR" i="1" dirty="0"/>
              <a:t>Quem deu a lei foi Moisés,</a:t>
            </a:r>
          </a:p>
          <a:p>
            <a:r>
              <a:rPr lang="pt-BR" i="1" dirty="0"/>
              <a:t>porém, a graça e a verdade,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somente, por Jesus Cristo</a:t>
            </a:r>
          </a:p>
          <a:p>
            <a:r>
              <a:rPr lang="pt-BR" i="1" dirty="0"/>
              <a:t>chegam à realidade!</a:t>
            </a:r>
          </a:p>
          <a:p>
            <a:r>
              <a:rPr lang="pt-BR" i="1" dirty="0"/>
              <a:t>Ninguém jamais viu a Deus; o Filho Único, então,</a:t>
            </a:r>
          </a:p>
          <a:p>
            <a:r>
              <a:rPr lang="pt-BR" i="1" dirty="0"/>
              <a:t>que está no seio do Pai,</a:t>
            </a:r>
          </a:p>
          <a:p>
            <a:r>
              <a:rPr lang="pt-BR" i="1" dirty="0"/>
              <a:t>nos fez a revelação.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36" y="352696"/>
            <a:ext cx="8803531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Hoje, o Verbo, a Luz verdadeira o mundo inteiro ele recria. Vinde, cantemos ao grande Sol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vindo a nós se inclina.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Eis o Filho de Deus.</a:t>
            </a:r>
          </a:p>
          <a:p>
            <a:r>
              <a:rPr lang="pt-BR" sz="6600" b="1" i="1" dirty="0"/>
              <a:t>Eis o Verbo encarnado.</a:t>
            </a:r>
          </a:p>
          <a:p>
            <a:r>
              <a:rPr lang="pt-BR" sz="6600" b="1" i="1" dirty="0"/>
              <a:t>O Filho muito amado.</a:t>
            </a:r>
          </a:p>
          <a:p>
            <a:r>
              <a:rPr lang="pt-BR" sz="6600" b="1" i="1" dirty="0"/>
              <a:t>Senhor da Luz:</a:t>
            </a:r>
          </a:p>
          <a:p>
            <a:r>
              <a:rPr lang="pt-BR" sz="6600" b="1" i="1" dirty="0"/>
              <a:t>Cristo Jesus!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7.xml><?xml version="1.0" encoding="utf-8"?>
<a:theme xmlns:a="http://schemas.openxmlformats.org/drawingml/2006/main" name="Cortar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1301</Words>
  <Application>Microsoft Office PowerPoint</Application>
  <PresentationFormat>Apresentação na tela (4:3)</PresentationFormat>
  <Paragraphs>147</Paragraphs>
  <Slides>83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slides</vt:lpstr>
      </vt:variant>
      <vt:variant>
        <vt:i4>83</vt:i4>
      </vt:variant>
    </vt:vector>
  </HeadingPairs>
  <TitlesOfParts>
    <vt:vector size="97" baseType="lpstr">
      <vt:lpstr>Arial</vt:lpstr>
      <vt:lpstr>Calibri</vt:lpstr>
      <vt:lpstr>Calibri Light</vt:lpstr>
      <vt:lpstr>Century Gothic</vt:lpstr>
      <vt:lpstr>Franklin Gothic Book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3_Tema do Office</vt:lpstr>
      <vt:lpstr>Cacho</vt:lpstr>
      <vt:lpstr>Cortar</vt:lpstr>
      <vt:lpstr>Natal do Senhor 25/12/2024                        (Missa do dia)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132</cp:revision>
  <dcterms:created xsi:type="dcterms:W3CDTF">2021-02-27T18:57:26Z</dcterms:created>
  <dcterms:modified xsi:type="dcterms:W3CDTF">2024-10-24T19:38:46Z</dcterms:modified>
</cp:coreProperties>
</file>