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76" r:id="rId5"/>
    <p:sldMasterId id="2147483789" r:id="rId6"/>
  </p:sldMasterIdLst>
  <p:sldIdLst>
    <p:sldId id="258" r:id="rId7"/>
    <p:sldId id="514" r:id="rId8"/>
    <p:sldId id="260" r:id="rId9"/>
    <p:sldId id="265" r:id="rId10"/>
    <p:sldId id="262" r:id="rId11"/>
    <p:sldId id="494" r:id="rId12"/>
    <p:sldId id="515" r:id="rId13"/>
    <p:sldId id="517" r:id="rId14"/>
    <p:sldId id="520" r:id="rId15"/>
    <p:sldId id="557" r:id="rId16"/>
    <p:sldId id="521" r:id="rId17"/>
    <p:sldId id="271" r:id="rId18"/>
    <p:sldId id="460" r:id="rId19"/>
    <p:sldId id="513" r:id="rId20"/>
    <p:sldId id="503" r:id="rId21"/>
    <p:sldId id="461" r:id="rId22"/>
    <p:sldId id="406" r:id="rId23"/>
    <p:sldId id="558" r:id="rId24"/>
    <p:sldId id="560" r:id="rId25"/>
    <p:sldId id="561" r:id="rId26"/>
    <p:sldId id="562" r:id="rId27"/>
    <p:sldId id="563" r:id="rId28"/>
    <p:sldId id="565" r:id="rId29"/>
    <p:sldId id="564" r:id="rId30"/>
    <p:sldId id="566" r:id="rId31"/>
    <p:sldId id="567" r:id="rId32"/>
    <p:sldId id="568" r:id="rId33"/>
    <p:sldId id="569" r:id="rId34"/>
    <p:sldId id="570" r:id="rId35"/>
    <p:sldId id="571" r:id="rId36"/>
    <p:sldId id="572" r:id="rId37"/>
    <p:sldId id="573" r:id="rId38"/>
    <p:sldId id="413" r:id="rId39"/>
    <p:sldId id="330" r:id="rId40"/>
    <p:sldId id="332" r:id="rId41"/>
    <p:sldId id="471" r:id="rId42"/>
    <p:sldId id="470" r:id="rId43"/>
    <p:sldId id="576" r:id="rId44"/>
    <p:sldId id="575" r:id="rId45"/>
    <p:sldId id="574" r:id="rId46"/>
    <p:sldId id="389" r:id="rId47"/>
    <p:sldId id="339" r:id="rId48"/>
    <p:sldId id="512" r:id="rId49"/>
    <p:sldId id="531" r:id="rId50"/>
    <p:sldId id="524" r:id="rId51"/>
    <p:sldId id="530" r:id="rId52"/>
    <p:sldId id="529" r:id="rId53"/>
    <p:sldId id="528" r:id="rId54"/>
    <p:sldId id="527" r:id="rId55"/>
    <p:sldId id="526" r:id="rId56"/>
    <p:sldId id="525" r:id="rId57"/>
    <p:sldId id="532" r:id="rId58"/>
    <p:sldId id="536" r:id="rId59"/>
    <p:sldId id="535" r:id="rId60"/>
    <p:sldId id="534" r:id="rId61"/>
    <p:sldId id="533" r:id="rId62"/>
    <p:sldId id="538" r:id="rId63"/>
    <p:sldId id="537" r:id="rId64"/>
    <p:sldId id="539" r:id="rId65"/>
    <p:sldId id="543" r:id="rId66"/>
    <p:sldId id="542" r:id="rId67"/>
    <p:sldId id="541" r:id="rId68"/>
    <p:sldId id="540" r:id="rId69"/>
    <p:sldId id="545" r:id="rId70"/>
    <p:sldId id="544" r:id="rId71"/>
    <p:sldId id="554" r:id="rId72"/>
    <p:sldId id="553" r:id="rId73"/>
    <p:sldId id="552" r:id="rId74"/>
    <p:sldId id="551" r:id="rId75"/>
    <p:sldId id="550" r:id="rId76"/>
    <p:sldId id="549" r:id="rId77"/>
    <p:sldId id="555" r:id="rId78"/>
    <p:sldId id="556" r:id="rId79"/>
    <p:sldId id="353" r:id="rId80"/>
    <p:sldId id="477" r:id="rId81"/>
    <p:sldId id="480" r:id="rId82"/>
    <p:sldId id="481" r:id="rId83"/>
    <p:sldId id="482" r:id="rId84"/>
    <p:sldId id="483" r:id="rId85"/>
    <p:sldId id="484" r:id="rId8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slide" Target="slides/slide78.xml"/><Relationship Id="rId89" Type="http://schemas.openxmlformats.org/officeDocument/2006/relationships/theme" Target="theme/theme1.xml"/><Relationship Id="rId16" Type="http://schemas.openxmlformats.org/officeDocument/2006/relationships/slide" Target="slides/slide10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5" Type="http://schemas.openxmlformats.org/officeDocument/2006/relationships/slideMaster" Target="slideMasters/slideMaster5.xml"/><Relationship Id="rId90" Type="http://schemas.openxmlformats.org/officeDocument/2006/relationships/tableStyles" Target="tableStyles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slide" Target="slides/slide79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presProps" Target="presProps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9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89558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68947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27469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12120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8358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2583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35903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529914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16591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833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40888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53180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28158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17482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525471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87132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62698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95406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97746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6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486034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67954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44063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825617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29189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58786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134825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35016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29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17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3.xml"/><Relationship Id="rId16" Type="http://schemas.openxmlformats.org/officeDocument/2006/relationships/slideLayout" Target="../slideLayouts/slideLayout77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045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11/10/2024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148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Natal do Senhor</a:t>
            </a:r>
            <a:b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24/12/2024</a:t>
            </a:r>
            <a:endParaRPr lang="pt-BR" sz="8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082F5-38B5-6A0E-2733-4C873FD76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39D1B0-2D46-51E4-5357-937A8ADB9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Hoje se cumpre a grande promessa: "Enfim, chegou a Luz-Redenção!"</a:t>
            </a:r>
          </a:p>
          <a:p>
            <a:r>
              <a:rPr lang="pt-BR" i="1" dirty="0"/>
              <a:t>Entre acordes, cantos e festa fazemos a louvação!</a:t>
            </a:r>
          </a:p>
        </p:txBody>
      </p:sp>
    </p:spTree>
    <p:extLst>
      <p:ext uri="{BB962C8B-B14F-4D97-AF65-F5344CB8AC3E}">
        <p14:creationId xmlns:p14="http://schemas.microsoft.com/office/powerpoint/2010/main" val="2693763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Eis o Filho de Deus.</a:t>
            </a:r>
          </a:p>
          <a:p>
            <a:r>
              <a:rPr lang="pt-BR" b="1" i="1" dirty="0"/>
              <a:t>Eis o Verbo encarnado.</a:t>
            </a:r>
          </a:p>
          <a:p>
            <a:r>
              <a:rPr lang="pt-BR" b="1" i="1" dirty="0"/>
              <a:t>O Filho muito amado.</a:t>
            </a:r>
          </a:p>
          <a:p>
            <a:r>
              <a:rPr lang="pt-BR" b="1" i="1" dirty="0"/>
              <a:t>Senhor da Luz:</a:t>
            </a:r>
          </a:p>
          <a:p>
            <a:r>
              <a:rPr lang="pt-BR" b="1" i="1" dirty="0"/>
              <a:t>Cristo Jesus!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Hoje nasceu para nós um Salvador,</a:t>
            </a:r>
          </a:p>
          <a:p>
            <a:r>
              <a:rPr lang="pt-BR" sz="6600" b="1" i="1"/>
              <a:t>que é Cristo, o Senhor!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Eu vos trago a Boa Nova de uma grande alegria:</a:t>
            </a:r>
          </a:p>
          <a:p>
            <a:r>
              <a:rPr lang="pt-BR" i="1" dirty="0"/>
              <a:t>é que hoje vos nasceu o Salvador, Cristo, o Senhor!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5000">
              <a:srgbClr val="92D05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1DF2D7-CD13-586A-1AFC-9DD39F263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1D23E1-143B-0CED-9167-B1A349F7E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204" y="214010"/>
            <a:ext cx="8394970" cy="6439710"/>
          </a:xfrm>
        </p:spPr>
        <p:txBody>
          <a:bodyPr anchor="ctr"/>
          <a:lstStyle/>
          <a:p>
            <a:pPr marL="0" indent="0">
              <a:buNone/>
            </a:pPr>
            <a:r>
              <a:rPr lang="pt-BR" sz="5400" b="1" i="1" dirty="0">
                <a:solidFill>
                  <a:schemeClr val="tx1"/>
                </a:solidFill>
              </a:rPr>
              <a:t>Profissão de Fé</a:t>
            </a:r>
          </a:p>
          <a:p>
            <a:pPr marL="0" indent="0">
              <a:buNone/>
            </a:pPr>
            <a:r>
              <a:rPr lang="pt-BR" sz="5400" b="1" i="1" dirty="0">
                <a:solidFill>
                  <a:schemeClr val="tx1"/>
                </a:solidFill>
              </a:rPr>
              <a:t>Símbolo </a:t>
            </a:r>
          </a:p>
          <a:p>
            <a:pPr marL="0" indent="0">
              <a:buNone/>
            </a:pPr>
            <a:r>
              <a:rPr lang="pt-BR" sz="5400" b="1" i="1" dirty="0">
                <a:solidFill>
                  <a:schemeClr val="tx1"/>
                </a:solidFill>
              </a:rPr>
              <a:t>Niceno-costantinopolitano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5406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Creio em um só Deus, Pai Todo-Poderoso, criador do céu e da terra,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31754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36823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464" y="1001949"/>
            <a:ext cx="8677071" cy="565176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luz, que viestes ao mundo pra nos iluminar, que o teu amor profundo a paz nos venha dar!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928" y="475861"/>
            <a:ext cx="8612154" cy="6092889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de todas as coisas visíveis e invisíveis.  Creio em um só Senhor, Jesus Cristo, Filho Unigênito de Deus,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4078767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282" y="214605"/>
            <a:ext cx="8826759" cy="6391468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nascido do Pai antes de todos os séculos: Deus de Deus, luz da luz, 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3932929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2596" y="223935"/>
            <a:ext cx="8752113" cy="6428791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Deus verdadeiro de Deus verdadeiro,  gerado, não criado, consubstancial ao Pai. Por ele todas as coisas foram feitas. 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3647605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927" y="475862"/>
            <a:ext cx="8686800" cy="595106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t-BR" sz="7200" b="1" i="1" dirty="0">
                <a:effectLst/>
              </a:rPr>
              <a:t>E por nós, homens, e para nossa salvação, desceu dos céus:</a:t>
            </a:r>
            <a:br>
              <a:rPr lang="pt-BR" sz="7200" dirty="0"/>
            </a:br>
            <a:r>
              <a:rPr lang="pt-BR" sz="3000" b="1" i="0" dirty="0">
                <a:solidFill>
                  <a:srgbClr val="FF0000"/>
                </a:solidFill>
                <a:effectLst/>
              </a:rPr>
              <a:t>(aqui todos se ajoelhem)</a:t>
            </a:r>
            <a:endParaRPr lang="pt-BR" sz="3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62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3306" y="475862"/>
            <a:ext cx="8957387" cy="5951064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se encarnou pelo Espírito Santo, no seio da Virgem Maria, e se fez homem.</a:t>
            </a:r>
            <a:br>
              <a:rPr lang="pt-BR" sz="7200" dirty="0"/>
            </a:br>
            <a:r>
              <a:rPr lang="pt-BR" sz="3000" b="1" i="1" dirty="0">
                <a:solidFill>
                  <a:srgbClr val="FF0000"/>
                </a:solidFill>
                <a:effectLst/>
              </a:rPr>
              <a:t>(aqui todos se levantem)</a:t>
            </a:r>
            <a:endParaRPr lang="pt-BR" sz="3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59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Também por nós foi crucificado sob Pôncio Pilatos;  padeceu e foi sepultado. 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4075454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976" y="475861"/>
            <a:ext cx="8910733" cy="618619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Ressuscitou ao terceiro dia, conforme as Escrituras, e subiu aos céus, onde está sentado à direita do Pai.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2853514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de novo há de vir,  em sua glória,  para julgar os vivos e os mortos;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4067074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0628" y="242597"/>
            <a:ext cx="8705461" cy="641013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o seu reino não terá fim.  Creio no Espírito Santo,  Senhor que dá a vida,  e procede do Pai e do Filho;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580399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290" y="475862"/>
            <a:ext cx="8882743" cy="6167534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com o Pai e o Filho é adorado e glorificado: ele que falou pelos profetas. Creio na Igreja, una, santa, católica e apostólica. 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175454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588" y="475861"/>
            <a:ext cx="8630815" cy="6120881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Professo um só batismo para remissão dos pecados.  E espero a ressurreição dos mortos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26790830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a vida do mundo que há de vir. </a:t>
            </a:r>
          </a:p>
          <a:p>
            <a:pPr marL="0" indent="0" algn="ctr">
              <a:buNone/>
            </a:pPr>
            <a:r>
              <a:rPr lang="pt-BR" sz="7200" b="1" i="1" dirty="0">
                <a:effectLst/>
              </a:rPr>
              <a:t> Amém.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1195712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765BF-A291-F21D-6F9D-7077B0002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B8B6EA-992A-F699-ACD5-F4C874B4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5068732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Mostrai-nos, Senhor, o vosso Amor!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Autofit/>
          </a:bodyPr>
          <a:lstStyle/>
          <a:p>
            <a:r>
              <a:rPr lang="pt-BR" sz="6600" i="1" dirty="0"/>
              <a:t>Cristãos, vinde todos, com alegres cantos,</a:t>
            </a:r>
          </a:p>
          <a:p>
            <a:r>
              <a:rPr lang="pt-BR" sz="6600" i="1" dirty="0"/>
              <a:t>Oh! vinde, oh! vinde até Belém. </a:t>
            </a:r>
            <a:r>
              <a:rPr lang="pt-BR" sz="6600" i="1" dirty="0" err="1"/>
              <a:t>Vêde</a:t>
            </a:r>
            <a:r>
              <a:rPr lang="pt-BR" sz="6600" i="1" dirty="0"/>
              <a:t> nascido vosso Rei eterno.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Oh! vinde adoremos!</a:t>
            </a:r>
          </a:p>
          <a:p>
            <a:r>
              <a:rPr lang="pt-BR" sz="6600" b="1" i="1" dirty="0"/>
              <a:t>Oh! vinde adoremos!</a:t>
            </a:r>
          </a:p>
          <a:p>
            <a:r>
              <a:rPr lang="pt-BR" sz="6600" b="1" i="1" dirty="0"/>
              <a:t>Oh! vinde adoremos o Salvador!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Humildes pastores deixam seus rebanhos</a:t>
            </a:r>
          </a:p>
          <a:p>
            <a:r>
              <a:rPr lang="pt-BR" sz="6600" i="1" dirty="0"/>
              <a:t>E alegres acorrem ao Rei dos céus Nós igualmente, cheios de alegria.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F9A04-2D01-F093-251A-D2D31C349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5BB0B2-F680-AAB9-2983-6EB9E60F5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Oh! vinde adoremos!</a:t>
            </a:r>
          </a:p>
          <a:p>
            <a:r>
              <a:rPr lang="pt-BR" sz="6600" b="1" i="1" dirty="0"/>
              <a:t>Oh! vinde adoremos!</a:t>
            </a:r>
          </a:p>
          <a:p>
            <a:r>
              <a:rPr lang="pt-BR" sz="6600" b="1" i="1" dirty="0"/>
              <a:t>Oh! vinde adoremos o Salvador!</a:t>
            </a:r>
          </a:p>
          <a:p>
            <a:endParaRPr lang="pt-BR" sz="6600" dirty="0"/>
          </a:p>
        </p:txBody>
      </p:sp>
    </p:spTree>
    <p:extLst>
      <p:ext uri="{BB962C8B-B14F-4D97-AF65-F5344CB8AC3E}">
        <p14:creationId xmlns:p14="http://schemas.microsoft.com/office/powerpoint/2010/main" val="22300361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44509-B90C-4FA3-A3C8-FF4B072CE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3E7D35-6E59-3C64-D867-26B870B64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O Deus invisível de eternal grandeza,</a:t>
            </a:r>
          </a:p>
          <a:p>
            <a:r>
              <a:rPr lang="pt-BR" sz="6600" i="1" dirty="0"/>
              <a:t>Sob véus de humildade, podemos ver.</a:t>
            </a:r>
          </a:p>
          <a:p>
            <a:r>
              <a:rPr lang="pt-BR" sz="6600" i="1" dirty="0"/>
              <a:t>Deus pequenino, Deus envolto em faixas!</a:t>
            </a:r>
          </a:p>
        </p:txBody>
      </p:sp>
    </p:spTree>
    <p:extLst>
      <p:ext uri="{BB962C8B-B14F-4D97-AF65-F5344CB8AC3E}">
        <p14:creationId xmlns:p14="http://schemas.microsoft.com/office/powerpoint/2010/main" val="34339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31376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737" y="1196504"/>
            <a:ext cx="8688444" cy="5389122"/>
          </a:xfrm>
        </p:spPr>
        <p:txBody>
          <a:bodyPr>
            <a:normAutofit/>
          </a:bodyPr>
          <a:lstStyle/>
          <a:p>
            <a:r>
              <a:rPr lang="pt-BR" i="1" dirty="0"/>
              <a:t>Hoje a Luz visita o mundo.</a:t>
            </a:r>
          </a:p>
          <a:p>
            <a:r>
              <a:rPr lang="pt-BR" i="1" dirty="0"/>
              <a:t>É a luz que traz alegria.</a:t>
            </a:r>
          </a:p>
          <a:p>
            <a:r>
              <a:rPr lang="pt-BR" i="1" dirty="0"/>
              <a:t>Tudo por ela reviverá,</a:t>
            </a:r>
          </a:p>
          <a:p>
            <a:r>
              <a:rPr lang="pt-BR" i="1" dirty="0"/>
              <a:t>ó noite, que hoje é dia!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D2FFC-F8D7-BC5F-0DB9-8A2C611E1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C8C159-1F45-3D8A-AC8B-087D4AD0B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Oh! vinde adoremos!</a:t>
            </a:r>
          </a:p>
          <a:p>
            <a:r>
              <a:rPr lang="pt-BR" sz="6600" b="1" i="1" dirty="0"/>
              <a:t>Oh! vinde adoremos!</a:t>
            </a:r>
          </a:p>
          <a:p>
            <a:r>
              <a:rPr lang="pt-BR" sz="6600" b="1" i="1" dirty="0"/>
              <a:t>Oh! vinde adoremos o Salvador!</a:t>
            </a:r>
          </a:p>
          <a:p>
            <a:endParaRPr lang="pt-BR" sz="6600" dirty="0"/>
          </a:p>
        </p:txBody>
      </p:sp>
    </p:spTree>
    <p:extLst>
      <p:ext uri="{BB962C8B-B14F-4D97-AF65-F5344CB8AC3E}">
        <p14:creationId xmlns:p14="http://schemas.microsoft.com/office/powerpoint/2010/main" val="32501042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Abençoai nossa oferenda ó Senhor!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</a:t>
            </a:r>
            <a:endParaRPr lang="pt-BR" sz="8800" dirty="0"/>
          </a:p>
          <a:p>
            <a:r>
              <a:rPr lang="pt-BR" sz="8800" b="1" i="1" dirty="0"/>
              <a:t>Lembrai-vos,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Eis o Filho de Deus.</a:t>
            </a:r>
          </a:p>
          <a:p>
            <a:r>
              <a:rPr lang="pt-BR" b="1" i="1" dirty="0"/>
              <a:t>Eis o Verbo encarnado.</a:t>
            </a:r>
          </a:p>
          <a:p>
            <a:r>
              <a:rPr lang="pt-BR" b="1" i="1" dirty="0"/>
              <a:t>O Filho muito amado.</a:t>
            </a:r>
          </a:p>
          <a:p>
            <a:r>
              <a:rPr lang="pt-BR" b="1" i="1" dirty="0"/>
              <a:t>Senhor da Luz:</a:t>
            </a:r>
          </a:p>
          <a:p>
            <a:r>
              <a:rPr lang="pt-BR" b="1" i="1" dirty="0"/>
              <a:t>Cristo Jesus!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Em comunhão com vossos Santos vos Louvamos!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9245" y="360608"/>
            <a:ext cx="8579385" cy="6194737"/>
          </a:xfrm>
        </p:spPr>
        <p:txBody>
          <a:bodyPr>
            <a:normAutofit fontScale="92500"/>
          </a:bodyPr>
          <a:lstStyle/>
          <a:p>
            <a:r>
              <a:rPr lang="pt-BR" sz="8800" b="1" i="1" dirty="0"/>
              <a:t>Salvador do mundo, salvai-nos, vós que nos libertastes pela cruz e ressurreição.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una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Hoje, as trevas fogem pra longe ao contemplar a Luz radiante. Numa só voz a criação entoa um canto exultante.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dirty="0"/>
              <a:t> </a:t>
            </a:r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12759312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019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Da cepa brotou a rama,</a:t>
            </a:r>
          </a:p>
          <a:p>
            <a:r>
              <a:rPr lang="pt-BR" sz="6600" b="1" i="1" dirty="0"/>
              <a:t>Da rama brotou a flor,</a:t>
            </a:r>
          </a:p>
          <a:p>
            <a:r>
              <a:rPr lang="pt-BR" sz="6600" b="1" i="1" dirty="0"/>
              <a:t>Da flor nasceu Maria,</a:t>
            </a:r>
          </a:p>
          <a:p>
            <a:r>
              <a:rPr lang="pt-BR" sz="6600" b="1" i="1" dirty="0"/>
              <a:t>De Maria, o Salvador. 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26460"/>
            <a:ext cx="8752115" cy="6613974"/>
          </a:xfrm>
        </p:spPr>
        <p:txBody>
          <a:bodyPr>
            <a:normAutofit/>
          </a:bodyPr>
          <a:lstStyle/>
          <a:p>
            <a:r>
              <a:rPr lang="pt-BR" i="1" dirty="0"/>
              <a:t>O Espírito de Deus sobre Ele pousará, De saber, de entendimento este Espírito será. De conselho e fortaleza, de ciência e de temor, Achará sua alegria no temor do seu Senhor.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Da cepa brotou a rama,</a:t>
            </a:r>
          </a:p>
          <a:p>
            <a:r>
              <a:rPr lang="pt-BR" sz="6600" b="1" i="1" dirty="0"/>
              <a:t>Da rama brotou a flor,</a:t>
            </a:r>
          </a:p>
          <a:p>
            <a:r>
              <a:rPr lang="pt-BR" sz="6600" b="1" i="1" dirty="0"/>
              <a:t>Da flor nasceu Maria,</a:t>
            </a:r>
          </a:p>
          <a:p>
            <a:r>
              <a:rPr lang="pt-BR" sz="6600" b="1" i="1" dirty="0"/>
              <a:t>De Maria, o Salvador. 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r>
              <a:rPr lang="pt-BR" i="1" dirty="0"/>
              <a:t>Não será pela ilusão do olhar, do ouvir falar,</a:t>
            </a:r>
          </a:p>
          <a:p>
            <a:r>
              <a:rPr lang="pt-BR" i="1" dirty="0"/>
              <a:t>Que Ele irá julgar os homens, como é praxe acontecer. Mas os pobres desta terra com justiça julgará</a:t>
            </a:r>
          </a:p>
          <a:p>
            <a:r>
              <a:rPr lang="pt-BR" i="1" dirty="0"/>
              <a:t>E dos fracos o direito ele é quem defenderá.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/>
              <a:t>Da cepa brotou a rama,</a:t>
            </a:r>
          </a:p>
          <a:p>
            <a:r>
              <a:rPr lang="pt-BR" sz="6600" b="1" i="1"/>
              <a:t>Da rama brotou a flor,</a:t>
            </a:r>
          </a:p>
          <a:p>
            <a:r>
              <a:rPr lang="pt-BR" sz="6600" b="1" i="1"/>
              <a:t>Da flor nasceu Maria,</a:t>
            </a:r>
          </a:p>
          <a:p>
            <a:r>
              <a:rPr lang="pt-BR" sz="6600" b="1" i="1"/>
              <a:t>De Maria, o Salvador. 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Eis o Filho de Deus.</a:t>
            </a:r>
          </a:p>
          <a:p>
            <a:r>
              <a:rPr lang="pt-BR" b="1" i="1" dirty="0"/>
              <a:t>Eis o Verbo encarnado.</a:t>
            </a:r>
          </a:p>
          <a:p>
            <a:r>
              <a:rPr lang="pt-BR" b="1" i="1" dirty="0"/>
              <a:t>O Filho muito amado.</a:t>
            </a:r>
          </a:p>
          <a:p>
            <a:r>
              <a:rPr lang="pt-BR" b="1" i="1" dirty="0"/>
              <a:t>Senhor da Luz:</a:t>
            </a:r>
          </a:p>
          <a:p>
            <a:r>
              <a:rPr lang="pt-BR" b="1" i="1" dirty="0"/>
              <a:t>Cristo Jesus!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65371" y="184826"/>
            <a:ext cx="8821876" cy="6555608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A palavra de sua boca ferirá o violento</a:t>
            </a:r>
          </a:p>
          <a:p>
            <a:r>
              <a:rPr lang="pt-BR" i="1" dirty="0"/>
              <a:t>E o sopro de seus lábios matará o avarento.</a:t>
            </a:r>
          </a:p>
          <a:p>
            <a:r>
              <a:rPr lang="pt-BR" i="1" dirty="0"/>
              <a:t>A justiça é o cinto que circunda a sua cintura</a:t>
            </a:r>
          </a:p>
          <a:p>
            <a:r>
              <a:rPr lang="pt-BR" i="1" dirty="0"/>
              <a:t>E o manto da lealdade é a sua vestidura.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Da cepa brotou a rama,</a:t>
            </a:r>
          </a:p>
          <a:p>
            <a:r>
              <a:rPr lang="pt-BR" sz="6600" b="1" i="1" dirty="0"/>
              <a:t>Da rama brotou a flor,</a:t>
            </a:r>
          </a:p>
          <a:p>
            <a:r>
              <a:rPr lang="pt-BR" sz="6600" b="1" i="1" dirty="0"/>
              <a:t>Da flor nasceu Maria,</a:t>
            </a:r>
          </a:p>
          <a:p>
            <a:r>
              <a:rPr lang="pt-BR" sz="6600" b="1" i="1" dirty="0"/>
              <a:t>De Maria, o Salvador. </a:t>
            </a:r>
          </a:p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Neste dia, neste dia o incrível, verdadeiro,</a:t>
            </a:r>
          </a:p>
          <a:p>
            <a:r>
              <a:rPr lang="pt-BR" i="1" dirty="0"/>
              <a:t>Coisa que nunca se viu, morar lobo com cordeiro.</a:t>
            </a:r>
          </a:p>
          <a:p>
            <a:r>
              <a:rPr lang="pt-BR" i="1" dirty="0"/>
              <a:t>A comer do mesmo pasto tigre, boi, burro e leão,</a:t>
            </a:r>
          </a:p>
          <a:p>
            <a:r>
              <a:rPr lang="pt-BR" i="1" dirty="0"/>
              <a:t>Por um menino guiados se confraternizarão.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84826"/>
            <a:ext cx="8752115" cy="6555608"/>
          </a:xfrm>
        </p:spPr>
        <p:txBody>
          <a:bodyPr/>
          <a:lstStyle/>
          <a:p>
            <a:r>
              <a:rPr lang="pt-BR" sz="6600" b="1" i="1" dirty="0"/>
              <a:t>Da cepa brotou a rama,</a:t>
            </a:r>
          </a:p>
          <a:p>
            <a:r>
              <a:rPr lang="pt-BR" sz="6600" b="1" i="1" dirty="0"/>
              <a:t>Da rama brotou a flor,</a:t>
            </a:r>
          </a:p>
          <a:p>
            <a:r>
              <a:rPr lang="pt-BR" sz="6600" b="1" i="1" dirty="0"/>
              <a:t>Da flor nasceu Maria,</a:t>
            </a:r>
          </a:p>
          <a:p>
            <a:r>
              <a:rPr lang="pt-BR" sz="6600" b="1" i="1" dirty="0"/>
              <a:t>De Maria, o Salvador.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Hoje, o Verbo, a Luz verdadeira o mundo inteiro ele recria.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Vinde, cantemos ao grande Sol que vindo a nós se inclina.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Eis o Filho de Deus.</a:t>
            </a:r>
          </a:p>
          <a:p>
            <a:r>
              <a:rPr lang="pt-BR" b="1" i="1" dirty="0"/>
              <a:t>Eis o Verbo encarnado.</a:t>
            </a:r>
          </a:p>
          <a:p>
            <a:r>
              <a:rPr lang="pt-BR" b="1" i="1" dirty="0"/>
              <a:t>O Filho muito amado.</a:t>
            </a:r>
          </a:p>
          <a:p>
            <a:r>
              <a:rPr lang="pt-BR" b="1" i="1" dirty="0"/>
              <a:t>Senhor da Luz:</a:t>
            </a:r>
          </a:p>
          <a:p>
            <a:r>
              <a:rPr lang="pt-BR" b="1" i="1" dirty="0"/>
              <a:t>Cristo Jesus!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6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Words>1156</Words>
  <Application>Microsoft Office PowerPoint</Application>
  <PresentationFormat>Apresentação na tela (4:3)</PresentationFormat>
  <Paragraphs>130</Paragraphs>
  <Slides>80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80</vt:i4>
      </vt:variant>
    </vt:vector>
  </HeadingPairs>
  <TitlesOfParts>
    <vt:vector size="93" baseType="lpstr">
      <vt:lpstr>Arial</vt:lpstr>
      <vt:lpstr>Calibri</vt:lpstr>
      <vt:lpstr>Calibri Light</vt:lpstr>
      <vt:lpstr>Century Gothic</vt:lpstr>
      <vt:lpstr>Franklin Gothic Book</vt:lpstr>
      <vt:lpstr>Times New Roman</vt:lpstr>
      <vt:lpstr>Wingdings 3</vt:lpstr>
      <vt:lpstr>Tema do Office</vt:lpstr>
      <vt:lpstr>Office Theme</vt:lpstr>
      <vt:lpstr>1_Tema do Office</vt:lpstr>
      <vt:lpstr>2_Tema do Office</vt:lpstr>
      <vt:lpstr>Cortar</vt:lpstr>
      <vt:lpstr>Cacho</vt:lpstr>
      <vt:lpstr>Natal do Senhor 24/12/2024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130</cp:revision>
  <dcterms:created xsi:type="dcterms:W3CDTF">2021-02-27T18:57:26Z</dcterms:created>
  <dcterms:modified xsi:type="dcterms:W3CDTF">2024-10-11T17:18:12Z</dcterms:modified>
</cp:coreProperties>
</file>