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557" r:id="rId23"/>
    <p:sldId id="558" r:id="rId24"/>
    <p:sldId id="559" r:id="rId25"/>
    <p:sldId id="560" r:id="rId26"/>
    <p:sldId id="561" r:id="rId27"/>
    <p:sldId id="562" r:id="rId28"/>
    <p:sldId id="563" r:id="rId29"/>
    <p:sldId id="389" r:id="rId30"/>
    <p:sldId id="339" r:id="rId31"/>
    <p:sldId id="512" r:id="rId32"/>
    <p:sldId id="531" r:id="rId33"/>
    <p:sldId id="524" r:id="rId34"/>
    <p:sldId id="530" r:id="rId35"/>
    <p:sldId id="529" r:id="rId36"/>
    <p:sldId id="528" r:id="rId37"/>
    <p:sldId id="527" r:id="rId38"/>
    <p:sldId id="526" r:id="rId39"/>
    <p:sldId id="525" r:id="rId40"/>
    <p:sldId id="532" r:id="rId41"/>
    <p:sldId id="536" r:id="rId42"/>
    <p:sldId id="535" r:id="rId43"/>
    <p:sldId id="534" r:id="rId44"/>
    <p:sldId id="533" r:id="rId45"/>
    <p:sldId id="538" r:id="rId46"/>
    <p:sldId id="537" r:id="rId47"/>
    <p:sldId id="539" r:id="rId48"/>
    <p:sldId id="543" r:id="rId49"/>
    <p:sldId id="542" r:id="rId50"/>
    <p:sldId id="541" r:id="rId51"/>
    <p:sldId id="540" r:id="rId52"/>
    <p:sldId id="545" r:id="rId53"/>
    <p:sldId id="544" r:id="rId54"/>
    <p:sldId id="554" r:id="rId55"/>
    <p:sldId id="553" r:id="rId56"/>
    <p:sldId id="552" r:id="rId57"/>
    <p:sldId id="551" r:id="rId58"/>
    <p:sldId id="550" r:id="rId59"/>
    <p:sldId id="549" r:id="rId60"/>
    <p:sldId id="555" r:id="rId61"/>
    <p:sldId id="556" r:id="rId62"/>
    <p:sldId id="353" r:id="rId63"/>
    <p:sldId id="477" r:id="rId64"/>
    <p:sldId id="480" r:id="rId65"/>
    <p:sldId id="481" r:id="rId66"/>
    <p:sldId id="482" r:id="rId67"/>
    <p:sldId id="483" r:id="rId68"/>
    <p:sldId id="484" r:id="rId6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17/11/2024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</a:rPr>
              <a:t>De paz são meus pensamentos; onde estiverem, onde estiverem, onde estiverem, os livrarei do sofrimento.</a:t>
            </a:r>
            <a:endParaRPr lang="pt-BR" b="1" i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4625" y="431074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Guardai-me, ó Deus, porque em vós me refugio!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É preciso vigiar e ficar de prontidão; em que dia o Senhor há de vir, não sabeis não!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Em vós confiamos, Senhor!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rgbClr val="1F1F1F"/>
                </a:solidFill>
                <a:effectLst/>
              </a:rPr>
              <a:t>Não se pode dizer: nada posso ofertar; pois as mãos mais pobres é que mais se abrem para tudo dar.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02559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sei, eu sei, eu sei em quem acreditei. Eu sei, eu sei em quem acreditei!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0" i="1" dirty="0">
                <a:solidFill>
                  <a:srgbClr val="1F1F1F"/>
                </a:solidFill>
                <a:effectLst/>
              </a:rPr>
              <a:t>O Senhor só deseja que em nós tudo seja constante, servir quando nada se tem só resta dizer: Senhor, eis-me aqui!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828805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1F1F1F"/>
                </a:solidFill>
                <a:effectLst/>
              </a:rPr>
              <a:t>Não se pode dizer: nada posso ofertar; pois as mãos mais pobres é que mais se abrem para tudo dar.</a:t>
            </a:r>
            <a:endParaRPr lang="pt-BR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586801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i="1" dirty="0"/>
              <a:t>Com as Mãos bem abertas, trazendo as ofertas do vinho e do pão, surge o nosso dever de tudo fazer com mais doação.</a:t>
            </a:r>
          </a:p>
        </p:txBody>
      </p:sp>
    </p:spTree>
    <p:extLst>
      <p:ext uri="{BB962C8B-B14F-4D97-AF65-F5344CB8AC3E}">
        <p14:creationId xmlns:p14="http://schemas.microsoft.com/office/powerpoint/2010/main" val="1192873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1F1F1F"/>
                </a:solidFill>
                <a:effectLst/>
              </a:rPr>
              <a:t>Não se pode dizer: nada posso ofertar; pois as mãos mais pobres é que mais se abrem para tudo dar.</a:t>
            </a:r>
            <a:endParaRPr lang="pt-BR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251452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1" dirty="0">
                <a:solidFill>
                  <a:srgbClr val="1F1F1F"/>
                </a:solidFill>
                <a:effectLst/>
              </a:rPr>
              <a:t>Alegrias da vida momentos da lida eu posso ofertar, pois nas mãos do Senhor, um gesto de amor não se perderá.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567365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1F1F1F"/>
                </a:solidFill>
                <a:effectLst/>
              </a:rPr>
              <a:t>Não se pode dizer: nada posso ofertar; pois as mãos mais pobres é que mais se abrem para tudo dar.</a:t>
            </a:r>
            <a:endParaRPr lang="pt-BR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533710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V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Mandai vosso Espirito 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 </a:t>
            </a:r>
            <a:endParaRPr lang="pt-BR" sz="8800" dirty="0"/>
          </a:p>
          <a:p>
            <a:r>
              <a:rPr lang="pt-BR" sz="8800" b="1" i="1" dirty="0"/>
              <a:t>Toda vez que comemos deste pão, toda vez que bebemos deste vinho, recordamos a paixão de Jesus Cristo e ficamos esperando sua vinda. 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Recebei,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Caminhamos na estrada de Jesus!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b="1" i="1" dirty="0">
                <a:effectLst/>
              </a:rPr>
              <a:t>De paz são meus pensamentos; onde estiverem, onde estiverem, onde estiverem, os livrarei do sofrimento.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Esperamos entrar na vida eterna!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 todos dai a luz que não se apaga!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Amem!</a:t>
            </a:r>
          </a:p>
        </p:txBody>
      </p:sp>
    </p:spTree>
    <p:extLst>
      <p:ext uri="{BB962C8B-B14F-4D97-AF65-F5344CB8AC3E}">
        <p14:creationId xmlns:p14="http://schemas.microsoft.com/office/powerpoint/2010/main" val="12759312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1019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</a:rPr>
              <a:t>Ó Senhor, escuta a prece que te faço o meu pedido! Vem, me atende, Deus fiel! Eu preciso ser ouvido. Se vieres nos julgar, todo o mundo está perdido.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Vem o dia por nós esperado Do encontro final com Jesus. Todos vivos, alegres, cantando, Louvarão a vitória da cruz!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solidFill>
                  <a:srgbClr val="1F1F1F"/>
                </a:solidFill>
                <a:effectLst/>
              </a:rPr>
              <a:t>Só em Deus acho repouso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Dele espero a salvação, a salvação Ele é a rocha que me salva Força pra eu não ir ao chão Até quando vocês juntos Contra um só, atacarão?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>
                <a:solidFill>
                  <a:srgbClr val="131313"/>
                </a:solidFill>
                <a:effectLst/>
              </a:rPr>
              <a:t>Vem o dia por nós esperado Do encontro final com Jesus. Todos vivos, alegres, cantando, Louvarão a vitória da cruz!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55643" y="175098"/>
            <a:ext cx="8831604" cy="6565336"/>
          </a:xfrm>
        </p:spPr>
        <p:txBody>
          <a:bodyPr>
            <a:noAutofit/>
          </a:bodyPr>
          <a:lstStyle/>
          <a:p>
            <a:r>
              <a:rPr lang="pt-BR" b="0" i="1" dirty="0">
                <a:solidFill>
                  <a:srgbClr val="1F1F1F"/>
                </a:solidFill>
                <a:effectLst/>
              </a:rPr>
              <a:t>Contra o muro que se inclina Ou parede a desabar, a desabar Já tramaram derrubar-me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E não sabem se calar Sua boca diz louvores Dentro pensam em condenar.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>
                <a:solidFill>
                  <a:srgbClr val="131313"/>
                </a:solidFill>
                <a:effectLst/>
              </a:rPr>
              <a:t>Vem o dia por nós esperado Do encontro final com Jesus. Todos vivos, alegres, cantando, Louvarão a vitória da cruz!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solidFill>
                  <a:srgbClr val="1F1F1F"/>
                </a:solidFill>
                <a:effectLst/>
              </a:rPr>
              <a:t>Povo espera no Senhor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Abra a ele o coração, o coração Todo homem é só um sopro Mesmo os bons falam ilusão Se botarmos na balança Sobem mais que um balão.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Vem o dia por nós esperado Do encontro final com Jesus. Todos vivos, alegres, cantando, Louvarão a vitória da cruz!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Só Deus tem poder e glória, foi assim, que eu entendi, que eu entendi. A bondade, só tu tens, o amor  se encontra em ti. Dás  conforme a gente faz, também isto, eu entendi.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endParaRPr lang="pt-BR" b="1" i="1" dirty="0">
              <a:solidFill>
                <a:srgbClr val="131313"/>
              </a:solidFill>
              <a:effectLst/>
            </a:endParaRPr>
          </a:p>
          <a:p>
            <a:r>
              <a:rPr lang="pt-BR" b="1" i="1" dirty="0">
                <a:solidFill>
                  <a:srgbClr val="131313"/>
                </a:solidFill>
                <a:effectLst/>
              </a:rPr>
              <a:t>Vem o dia por nós esperado Do encontro final com Jesus. Todos vivos, alegres, cantando, Louvarão a vitória da cruz!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</a:rPr>
              <a:t>De paz são meus pensamentos; onde estiverem, onde estiverem, onde estiverem, os livrarei do sofrimento.</a:t>
            </a:r>
            <a:endParaRPr lang="pt-BR" b="1" i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effectLst/>
              </a:rPr>
              <a:t>Lembro os dias do passado: Os teus feitos que me alentam. Eu te estendo as minhas mãos, a minha alma está sedenta como terra esturricada, ressequida e poeirenta.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</a:rPr>
              <a:t>De paz são meus pensamentos; onde estiverem, onde estiverem, onde estiverem, os livrarei do sofrimento.</a:t>
            </a:r>
            <a:endParaRPr lang="pt-BR" b="1" i="1" dirty="0"/>
          </a:p>
          <a:p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</a:rPr>
              <a:t>Vem, me ensina a fazer sempre, ó Senhor, tua vontade! Teu Espírito me guia a uma terra conquistada. Vem, renova minha vida, das angústias libertada.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</TotalTime>
  <Words>928</Words>
  <Application>Microsoft Office PowerPoint</Application>
  <PresentationFormat>Apresentação na tela (4:3)</PresentationFormat>
  <Paragraphs>58</Paragraphs>
  <Slides>65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65</vt:i4>
      </vt:variant>
    </vt:vector>
  </HeadingPairs>
  <TitlesOfParts>
    <vt:vector size="73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33° Domingo  Tempo Comum 17/11/2024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130</cp:revision>
  <dcterms:created xsi:type="dcterms:W3CDTF">2021-02-27T18:57:26Z</dcterms:created>
  <dcterms:modified xsi:type="dcterms:W3CDTF">2024-10-03T18:56:47Z</dcterms:modified>
</cp:coreProperties>
</file>