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72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470" r:id="rId25"/>
    <p:sldId id="560" r:id="rId26"/>
    <p:sldId id="561" r:id="rId27"/>
    <p:sldId id="557" r:id="rId28"/>
    <p:sldId id="558" r:id="rId29"/>
    <p:sldId id="389" r:id="rId30"/>
    <p:sldId id="339" r:id="rId31"/>
    <p:sldId id="523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54" r:id="rId51"/>
    <p:sldId id="553" r:id="rId52"/>
    <p:sldId id="552" r:id="rId53"/>
    <p:sldId id="551" r:id="rId54"/>
    <p:sldId id="550" r:id="rId55"/>
    <p:sldId id="549" r:id="rId56"/>
    <p:sldId id="562" r:id="rId57"/>
    <p:sldId id="563" r:id="rId58"/>
    <p:sldId id="353" r:id="rId59"/>
    <p:sldId id="477" r:id="rId60"/>
    <p:sldId id="480" r:id="rId61"/>
    <p:sldId id="481" r:id="rId62"/>
    <p:sldId id="482" r:id="rId63"/>
    <p:sldId id="483" r:id="rId64"/>
    <p:sldId id="484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28818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806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5382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7029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3903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109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5861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69700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0398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57807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35875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90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03/10/2024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44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  <a:solidFill>
            <a:srgbClr val="008000"/>
          </a:solidFill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10/11/2024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i="0" dirty="0">
                <a:effectLst/>
              </a:rPr>
              <a:t> A Ti, Senhor, meu pedido! Volta pra mim, volta pra mim, Volta pra mim, Senhor, pra mim, o teu ouvido!</a:t>
            </a:r>
            <a:endParaRPr lang="pt-BR" sz="5400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br>
              <a:rPr lang="pt-BR" sz="6600" b="1" i="1" dirty="0"/>
            </a:br>
            <a:r>
              <a:rPr lang="pt-BR" sz="6600" b="1" i="1" dirty="0"/>
              <a:t>Bendize, Minh 'alma, bendize ao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099" y="204281"/>
            <a:ext cx="8784076" cy="639107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Aleluia, aleluia, aleluia.</a:t>
            </a:r>
          </a:p>
          <a:p>
            <a:r>
              <a:rPr lang="pt-BR" sz="6600" i="1" dirty="0"/>
              <a:t>Felizes os pobres em espirito, porque deles é o Reino dos céus.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Ouvi,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3555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0468" y="1118681"/>
            <a:ext cx="8463063" cy="554476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7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sei, eu sei, eu sei em quem acreditei. Eu sei, eu sei em quem acreditei!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O Senhor só deseja que em nós tudo seja constante, servir quando nada se tem só resta dizer: Senhor, eis-me aqui!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i="1" dirty="0"/>
              <a:t>Com as Mãos bem abertas, trazendo as ofertas do vinho e do pão, surge o nosso dever de tudo fazer com mais doação.</a:t>
            </a:r>
          </a:p>
        </p:txBody>
      </p:sp>
    </p:spTree>
    <p:extLst>
      <p:ext uri="{BB962C8B-B14F-4D97-AF65-F5344CB8AC3E}">
        <p14:creationId xmlns:p14="http://schemas.microsoft.com/office/powerpoint/2010/main" val="1192873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251452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solidFill>
                  <a:srgbClr val="1F1F1F"/>
                </a:solidFill>
                <a:effectLst/>
              </a:rPr>
              <a:t>Alegrias da vida momentos da lida eu posso ofertar, pois nas mãos do Senhor, um gesto de amor não se perderá.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67365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solidFill>
                  <a:srgbClr val="1F1F1F"/>
                </a:solidFill>
                <a:effectLst/>
              </a:rPr>
              <a:t>Não se pode dizer: nada posso ofertar; pois as mãos mais pobres é que mais se abrem para tudo dar.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533710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8800" b="1" i="1" dirty="0"/>
              <a:t>Anunciamos, Senhor, a vossa morte, e proclamamos a vossa ressurreição. Vinde,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 -vos, ó Pai, da vossa Igreja! 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909197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74324"/>
            <a:ext cx="8512935" cy="5301574"/>
          </a:xfrm>
        </p:spPr>
        <p:txBody>
          <a:bodyPr>
            <a:noAutofit/>
          </a:bodyPr>
          <a:lstStyle/>
          <a:p>
            <a:r>
              <a:rPr lang="pt-BR" b="1" i="0" dirty="0">
                <a:effectLst/>
              </a:rPr>
              <a:t> A Ti, Senhor, meu pedido! Volta pra mim, volta pra mim, Volta pra mim, Senhor, pra mim, o teu ouvido!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 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Não importa o tamanho da oferta, o que importa é o amor que a conduz. Nesta ceia de pão e de vinho, corpo e sangue nos dás, ó Jesus.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131313"/>
                </a:solidFill>
                <a:effectLst/>
              </a:rPr>
              <a:t>Só em Deus acho repouso, dele espero a salvação, a salvação. Ele é a rocha que me salva, força pra eu não ir ao chão. Até quando vocês juntos contra um só atacarão?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>
                <a:solidFill>
                  <a:srgbClr val="131313"/>
                </a:solidFill>
                <a:effectLst/>
              </a:rPr>
              <a:t>Não importa o tamanho da oferta, o que importa é o amor que a conduz. Nesta ceia de pão e de vinho, corpo e sangue nos dás, ó Jesus.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131313"/>
                </a:solidFill>
                <a:effectLst/>
              </a:rPr>
              <a:t>Contra um muro que se inclina ou parede a desabar, a desabar? Já tramaram derrubar-me e não sabem se calar. Sua boca diz louvores; dentro, pensam em condenar.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Ó Senhor, escuta a prece</a:t>
            </a:r>
            <a:br>
              <a:rPr lang="pt-BR" dirty="0"/>
            </a:br>
            <a:r>
              <a:rPr lang="pt-BR" b="0" i="0" dirty="0">
                <a:effectLst/>
              </a:rPr>
              <a:t>Que te faço e o meu pedido! Vem! Me atende, Deus fiel! Eu preciso ser ouvido. Se vieres nos julgar, Todo mundo está perdido.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>
                <a:solidFill>
                  <a:srgbClr val="131313"/>
                </a:solidFill>
                <a:effectLst/>
              </a:rPr>
              <a:t>Não importa o tamanho da oferta, o que importa é o amor que a conduz. Nesta ceia de pão e de vinho, corpo e sangue nos dás, ó Jesus.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131313"/>
                </a:solidFill>
                <a:effectLst/>
              </a:rPr>
              <a:t>Povo, espera no Senhor, abre a ele o coração, o coração. Todo homem é só um sopro, mesmo os bons falam ilusão. Se botarmos na balança, sobem mais que um balão.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Não importa o tamanho da oferta, o que importa é o amor que a conduz. Nesta ceia de pão e de vinho, corpo e sangue nos dás, ó Jesus.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1" dirty="0">
                <a:solidFill>
                  <a:srgbClr val="131313"/>
                </a:solidFill>
                <a:effectLst/>
              </a:rPr>
              <a:t>Só Deus tem poder e glória! Foi assim que eu entendi, que eu entendi. A bondade só tu tens, o amor se encontra em ti. Dás conforme a gente faz, também isto eu entendi.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6707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>
                <a:solidFill>
                  <a:srgbClr val="131313"/>
                </a:solidFill>
                <a:effectLst/>
              </a:rPr>
              <a:t>Não importa o tamanho da oferta, o que importa é o amor que a conduz. Nesta ceia de pão e de vinho, corpo e sangue nos dás, ó Jesus.</a:t>
            </a:r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0720027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i="0" dirty="0">
                <a:effectLst/>
              </a:rPr>
              <a:t> A Ti, Senhor, meu pedido! Volta pra mim, volta pra mim, Volta pra mim, Senhor, pra mim, o teu ouvido!</a:t>
            </a:r>
            <a:endParaRPr lang="pt-BR" sz="5400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Lembro os dias do passado: Os teus feitos que me alentam. Eu te estendo as minhas mãos, A</a:t>
            </a:r>
          </a:p>
          <a:p>
            <a:r>
              <a:rPr lang="pt-BR" b="0" i="0" dirty="0">
                <a:effectLst/>
              </a:rPr>
              <a:t> Minh 'alma está sedenta</a:t>
            </a:r>
            <a:br>
              <a:rPr lang="pt-BR" dirty="0"/>
            </a:br>
            <a:r>
              <a:rPr lang="pt-BR" b="0" i="0" dirty="0">
                <a:effectLst/>
              </a:rPr>
              <a:t>Como terra esturricada,</a:t>
            </a:r>
            <a:br>
              <a:rPr lang="pt-BR" dirty="0"/>
            </a:br>
            <a:r>
              <a:rPr lang="pt-BR" b="0" i="0" dirty="0">
                <a:effectLst/>
              </a:rPr>
              <a:t>Ressequida e poeirenta.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i="0" dirty="0">
                <a:effectLst/>
              </a:rPr>
              <a:t> A Ti, Senhor, meu pedido! Volta pra mim, volta pra mim, Volta pra mim, Senhor, pra mim, o teu ouvido!</a:t>
            </a:r>
            <a:endParaRPr lang="pt-BR" sz="5400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Vem, me ensina a fazer sempre, Ó Senhor, tua vontade! Teu Espírito me guia A uma terra conquistada. Vem, renova minha vida, Das angústias libertada.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</TotalTime>
  <Words>999</Words>
  <Application>Microsoft Office PowerPoint</Application>
  <PresentationFormat>Apresentação na tela (4:3)</PresentationFormat>
  <Paragraphs>55</Paragraphs>
  <Slides>61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32° Domingo  Tempo Comum 10/11/2024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132</cp:revision>
  <dcterms:created xsi:type="dcterms:W3CDTF">2021-02-27T18:57:26Z</dcterms:created>
  <dcterms:modified xsi:type="dcterms:W3CDTF">2024-10-03T16:46:24Z</dcterms:modified>
</cp:coreProperties>
</file>