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31" r:id="rId3"/>
    <p:sldMasterId id="2147483772" r:id="rId4"/>
  </p:sldMasterIdLst>
  <p:sldIdLst>
    <p:sldId id="258" r:id="rId5"/>
    <p:sldId id="514" r:id="rId6"/>
    <p:sldId id="260" r:id="rId7"/>
    <p:sldId id="265" r:id="rId8"/>
    <p:sldId id="262" r:id="rId9"/>
    <p:sldId id="494" r:id="rId10"/>
    <p:sldId id="515" r:id="rId11"/>
    <p:sldId id="517" r:id="rId12"/>
    <p:sldId id="520" r:id="rId13"/>
    <p:sldId id="521" r:id="rId14"/>
    <p:sldId id="271" r:id="rId15"/>
    <p:sldId id="460" r:id="rId16"/>
    <p:sldId id="513" r:id="rId17"/>
    <p:sldId id="503" r:id="rId18"/>
    <p:sldId id="461" r:id="rId19"/>
    <p:sldId id="406" r:id="rId20"/>
    <p:sldId id="413" r:id="rId21"/>
    <p:sldId id="330" r:id="rId22"/>
    <p:sldId id="332" r:id="rId23"/>
    <p:sldId id="471" r:id="rId24"/>
    <p:sldId id="470" r:id="rId25"/>
    <p:sldId id="560" r:id="rId26"/>
    <p:sldId id="561" r:id="rId27"/>
    <p:sldId id="557" r:id="rId28"/>
    <p:sldId id="558" r:id="rId29"/>
    <p:sldId id="389" r:id="rId30"/>
    <p:sldId id="339" r:id="rId31"/>
    <p:sldId id="523" r:id="rId32"/>
    <p:sldId id="531" r:id="rId33"/>
    <p:sldId id="524" r:id="rId34"/>
    <p:sldId id="530" r:id="rId35"/>
    <p:sldId id="529" r:id="rId36"/>
    <p:sldId id="528" r:id="rId37"/>
    <p:sldId id="527" r:id="rId38"/>
    <p:sldId id="526" r:id="rId39"/>
    <p:sldId id="525" r:id="rId40"/>
    <p:sldId id="532" r:id="rId41"/>
    <p:sldId id="536" r:id="rId42"/>
    <p:sldId id="535" r:id="rId43"/>
    <p:sldId id="534" r:id="rId44"/>
    <p:sldId id="533" r:id="rId45"/>
    <p:sldId id="538" r:id="rId46"/>
    <p:sldId id="537" r:id="rId47"/>
    <p:sldId id="539" r:id="rId48"/>
    <p:sldId id="545" r:id="rId49"/>
    <p:sldId id="544" r:id="rId50"/>
    <p:sldId id="554" r:id="rId51"/>
    <p:sldId id="553" r:id="rId52"/>
    <p:sldId id="552" r:id="rId53"/>
    <p:sldId id="551" r:id="rId54"/>
    <p:sldId id="550" r:id="rId55"/>
    <p:sldId id="549" r:id="rId56"/>
    <p:sldId id="562" r:id="rId57"/>
    <p:sldId id="563" r:id="rId58"/>
    <p:sldId id="353" r:id="rId59"/>
    <p:sldId id="477" r:id="rId60"/>
    <p:sldId id="480" r:id="rId61"/>
    <p:sldId id="481" r:id="rId62"/>
    <p:sldId id="482" r:id="rId63"/>
    <p:sldId id="483" r:id="rId64"/>
    <p:sldId id="484" r:id="rId6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presProps" Target="presProps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tableStyles" Target="tableStyle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viewProps" Target="view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A7B902-F09A-495E-AE36-8C587D282C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0D09A6-9953-4BC9-9BA2-E2E8F924E3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E6FC81C-ADF5-4972-ACC9-E18018B43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7ED37C-35AF-4BE3-876E-9E45BF404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F188727-7800-4D6F-8929-075CB302FC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082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0ACB0F-ADC6-4B23-867D-D9D8C023D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B91656-7361-4AC2-98DB-9D0C5C2B21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7909EFF-C4E3-43C4-AE3F-9F8DEDBAE0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39BAE5A-62C1-46B5-A022-0DAA7DBEA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0EC75CB-D8CB-4D73-B03D-35D6CA6DA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926C406-AA83-4FBC-B333-83B3B0BEC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038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91C633-4594-4835-8006-BB5F62FEF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DFFC189-D9DC-485C-8972-DF84E325C9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A025DB5-8FEC-46C0-A7C1-4C2462843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EACA7E1-536E-4FA4-93C9-B4F01901F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3D1A505-3F49-4326-AB46-3B2C47B06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364818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5C1B26-7F18-4B1B-9A83-4344B7A704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941EA34-54C3-4F7B-B356-9712FD3F62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2A59D-B871-4129-BCBB-164087CA3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C4BFEB6-25F8-45BF-90C2-F5F3D4522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CC918307-7E26-4AFE-A516-C94AEAC08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50924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6808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48157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55131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6169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73086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1758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04492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094062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42781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22545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242861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19549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357082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8410382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6801983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983773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8758457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05591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917214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653211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0172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3038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2815562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2826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215198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816391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43936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6288180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88068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58DC6-C402-471E-A30C-A68C42904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516033E-C1E5-4775-8037-E2A7E6D1FC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188A66F-1F79-4B6C-8B13-E8C0CA645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633426D-6CEE-491B-BCD2-DEC05E416D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4276EA-5A3A-4482-87FD-81B4AA19F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5990056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538266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0070297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739034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71090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3758611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6697003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4003981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8578079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0358752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A9C8EA7-58C2-43B7-8E95-97DDC547F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245" y="360608"/>
            <a:ext cx="8512935" cy="6194737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19065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996511-4CF8-4F74-8DDE-88A927864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0BB0774-0F68-413B-A9D6-3AB79EAA22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54F0EA-70DF-4C13-B7B4-09AF5AFBF7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871F941-4B4D-483C-8E51-77E48CFE4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93CBA6C-933A-4696-B615-05E1D011E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8BD9958-741A-4E62-9F64-99E9BA86F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06639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464904-8A6D-4C76-92A0-5338649EE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79D13C-8C07-4839-A498-C59064435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367A11-CCA7-455A-B8E5-FBA2DA884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E089EC4-B1DF-4D88-9FBF-AF1F54F1B3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68CB825-EBD1-4CBE-AA5E-54CD5F1ED4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634A501-79C1-44E1-B538-834618639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69DA8CFE-FA23-41EE-8AB1-32F6285D1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3D01CEF-92B3-4B69-B73A-9DF6AEC4B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8278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ACE6AC-C2F6-4D3C-981B-EE72B204F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CDC9B8A-621D-455C-BA1F-7858E6972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614373CA-52E0-4EB4-A506-94380265F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7012D5B4-6D6D-4356-AE1A-8965F346B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943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DC4E6FF-B5CC-49DF-BF47-C37977BD2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35C02D0-933E-4F4C-8059-B63DCADD3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636D221-C53D-43B3-9F83-4B2B3E6BD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43927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4A140-AB24-4679-993F-943EEC797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B1DE3D-1B8D-4119-8BFE-CE742859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1AB25A4-5A3E-49D3-8064-1FC9D2DD30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7CB92FF-1D85-4EDE-A01D-A1A52F376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E7334E4-05B2-452C-B2A8-0DB4038EF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61A90A2-E42B-4643-9FED-5998918C4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014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15DE61B2-6732-43D9-A64F-23269AE33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83C659D-9227-4C85-BA69-241C599E84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6A18E1-FAD8-47D6-8D7E-C6905DDBF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5F61054-5AED-4EF5-912F-0D4FADA349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759C57-824F-4EBA-BD14-00BF13D86D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976813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708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8404540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709" r:id="rId12"/>
    <p:sldLayoutId id="214748371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3058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56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B4CEA-D5C0-4C84-9516-DF51210ACADE}" type="datetimeFigureOut">
              <a:rPr lang="pt-BR" smtClean="0"/>
              <a:t>03/10/2024</a:t>
            </a:fld>
            <a:endParaRPr lang="pt-B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04602-EE43-4DD1-A614-8F23F1F41E9B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05449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  <p:sldLayoutId id="21474837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AA79AF-8A18-4E34-8AB6-3DA974BAD5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7383" y="640080"/>
            <a:ext cx="8569234" cy="5603965"/>
          </a:xfrm>
          <a:solidFill>
            <a:srgbClr val="008000"/>
          </a:solidFill>
        </p:spPr>
        <p:txBody>
          <a:bodyPr anchor="ctr">
            <a:normAutofit/>
          </a:bodyPr>
          <a:lstStyle/>
          <a:p>
            <a:pPr algn="ctr"/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32° Domingo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Tempo Comum</a:t>
            </a:r>
            <a:b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10/11/2024</a:t>
            </a:r>
          </a:p>
        </p:txBody>
      </p:sp>
    </p:spTree>
    <p:extLst>
      <p:ext uri="{BB962C8B-B14F-4D97-AF65-F5344CB8AC3E}">
        <p14:creationId xmlns:p14="http://schemas.microsoft.com/office/powerpoint/2010/main" val="504773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5400" b="1" i="0" dirty="0">
                <a:effectLst/>
              </a:rPr>
              <a:t> A Ti, Senhor, meu pedido! Volta pra mim, volta pra mim, Volta pra mim, Senhor, pra mim, o teu ouvido!</a:t>
            </a:r>
            <a:endParaRPr lang="pt-BR" sz="5400" b="1" dirty="0"/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09981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99628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4949" y="326571"/>
            <a:ext cx="8110401" cy="6244046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Salmo</a:t>
            </a:r>
          </a:p>
          <a:p>
            <a:r>
              <a:rPr lang="pt-BR" sz="6600" b="1" i="1" dirty="0"/>
              <a:t> Responsorial</a:t>
            </a:r>
            <a:br>
              <a:rPr lang="pt-BR" sz="6600" b="1" i="1" dirty="0"/>
            </a:br>
            <a:endParaRPr lang="pt-BR" sz="6600" b="1" i="1" dirty="0"/>
          </a:p>
        </p:txBody>
      </p:sp>
    </p:spTree>
    <p:extLst>
      <p:ext uri="{BB962C8B-B14F-4D97-AF65-F5344CB8AC3E}">
        <p14:creationId xmlns:p14="http://schemas.microsoft.com/office/powerpoint/2010/main" val="35926452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br>
              <a:rPr lang="pt-BR" sz="6600" b="1" i="1" dirty="0"/>
            </a:br>
            <a:r>
              <a:rPr lang="pt-BR" sz="6600" b="1" i="1" dirty="0"/>
              <a:t>Bendize, Minh 'alma, bendize ao Senhor!</a:t>
            </a:r>
          </a:p>
        </p:txBody>
      </p:sp>
    </p:spTree>
    <p:extLst>
      <p:ext uri="{BB962C8B-B14F-4D97-AF65-F5344CB8AC3E}">
        <p14:creationId xmlns:p14="http://schemas.microsoft.com/office/powerpoint/2010/main" val="3099204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265961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5099" y="204281"/>
            <a:ext cx="8784076" cy="6391072"/>
          </a:xfrm>
        </p:spPr>
        <p:txBody>
          <a:bodyPr anchor="ctr">
            <a:normAutofit/>
          </a:bodyPr>
          <a:lstStyle/>
          <a:p>
            <a:r>
              <a:rPr lang="pt-BR" sz="6600" b="1" i="1" dirty="0"/>
              <a:t>Aleluia, aleluia, aleluia.</a:t>
            </a:r>
          </a:p>
          <a:p>
            <a:r>
              <a:rPr lang="pt-BR" sz="6600" i="1" dirty="0"/>
              <a:t>Felizes os pobres em espirito, porque deles é o Reino dos céus.</a:t>
            </a:r>
          </a:p>
        </p:txBody>
      </p:sp>
    </p:spTree>
    <p:extLst>
      <p:ext uri="{BB962C8B-B14F-4D97-AF65-F5344CB8AC3E}">
        <p14:creationId xmlns:p14="http://schemas.microsoft.com/office/powerpoint/2010/main" val="3810371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574766"/>
            <a:ext cx="7886700" cy="5602197"/>
          </a:xfrm>
        </p:spPr>
        <p:txBody>
          <a:bodyPr anchor="ctr"/>
          <a:lstStyle/>
          <a:p>
            <a:pPr marL="0" indent="0" algn="ctr">
              <a:buNone/>
            </a:pPr>
            <a:endParaRPr lang="pt-BR" sz="8800" b="1" i="1" dirty="0"/>
          </a:p>
          <a:p>
            <a:pPr marL="0" indent="0" algn="ctr">
              <a:buNone/>
            </a:pPr>
            <a:endParaRPr lang="pt-BR" sz="96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664381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270588"/>
            <a:ext cx="7886700" cy="923731"/>
          </a:xfrm>
        </p:spPr>
        <p:txBody>
          <a:bodyPr>
            <a:normAutofit/>
          </a:bodyPr>
          <a:lstStyle/>
          <a:p>
            <a:pPr algn="ctr"/>
            <a:r>
              <a:rPr lang="pt-BR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Preces da Comunidade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22515" y="1194320"/>
            <a:ext cx="7992836" cy="523260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500" b="1" i="1" dirty="0"/>
              <a:t>Ouvi, Senhor, o vosso povo!</a:t>
            </a:r>
          </a:p>
        </p:txBody>
      </p:sp>
    </p:spTree>
    <p:extLst>
      <p:ext uri="{BB962C8B-B14F-4D97-AF65-F5344CB8AC3E}">
        <p14:creationId xmlns:p14="http://schemas.microsoft.com/office/powerpoint/2010/main" val="2385320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/>
          <a:lstStyle/>
          <a:p>
            <a:pPr marL="0" indent="0" algn="ctr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3903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7"/>
            <a:ext cx="7886700" cy="849719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Preparação das Oferendas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3509" y="1214846"/>
            <a:ext cx="8608422" cy="5389154"/>
          </a:xfrm>
        </p:spPr>
        <p:txBody>
          <a:bodyPr>
            <a:normAutofit/>
          </a:bodyPr>
          <a:lstStyle/>
          <a:p>
            <a:r>
              <a:rPr lang="pt-BR" b="1" i="1" dirty="0">
                <a:solidFill>
                  <a:srgbClr val="1F1F1F"/>
                </a:solidFill>
                <a:effectLst/>
              </a:rPr>
              <a:t>Não se pode dizer: nada posso ofertar; pois as mãos mais pobres é que mais se abrem para tudo dar.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44671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53555"/>
          </a:xfrm>
        </p:spPr>
        <p:txBody>
          <a:bodyPr/>
          <a:lstStyle/>
          <a:p>
            <a:pPr algn="ctr"/>
            <a:r>
              <a:rPr lang="pt-B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Refrão </a:t>
            </a:r>
            <a:r>
              <a:rPr lang="pt-BR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Orante</a:t>
            </a:r>
            <a:endParaRPr lang="pt-BR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0468" y="1118681"/>
            <a:ext cx="8463063" cy="5544766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pt-BR" sz="75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Eu sei, eu sei, eu sei em quem acreditei. Eu sei, eu sei em quem acreditei!</a:t>
            </a:r>
          </a:p>
        </p:txBody>
      </p:sp>
    </p:spTree>
    <p:extLst>
      <p:ext uri="{BB962C8B-B14F-4D97-AF65-F5344CB8AC3E}">
        <p14:creationId xmlns:p14="http://schemas.microsoft.com/office/powerpoint/2010/main" val="22307511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2697" y="326571"/>
            <a:ext cx="8451669" cy="5995852"/>
          </a:xfrm>
        </p:spPr>
        <p:txBody>
          <a:bodyPr anchor="ctr">
            <a:noAutofit/>
          </a:bodyPr>
          <a:lstStyle/>
          <a:p>
            <a:r>
              <a:rPr lang="pt-BR" b="0" i="1" dirty="0">
                <a:solidFill>
                  <a:srgbClr val="1F1F1F"/>
                </a:solidFill>
                <a:effectLst/>
              </a:rPr>
              <a:t>O Senhor só deseja que em nós tudo seja constante, servir quando nada se tem só resta dizer: Senhor, eis-me aqui!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21136077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i="1" dirty="0">
                <a:solidFill>
                  <a:srgbClr val="1F1F1F"/>
                </a:solidFill>
                <a:effectLst/>
              </a:rPr>
              <a:t>Não se pode dizer: nada posso ofertar; pois as mãos mais pobres é que mais se abrem para tudo dar.</a:t>
            </a:r>
            <a:endParaRPr lang="pt-BR" b="1" i="1" dirty="0"/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18502165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sz="5400" i="1" dirty="0"/>
              <a:t>Com as Mãos bem abertas, trazendo as ofertas do vinho e do pão, surge o nosso dever de tudo fazer com mais doação.</a:t>
            </a:r>
          </a:p>
        </p:txBody>
      </p:sp>
    </p:spTree>
    <p:extLst>
      <p:ext uri="{BB962C8B-B14F-4D97-AF65-F5344CB8AC3E}">
        <p14:creationId xmlns:p14="http://schemas.microsoft.com/office/powerpoint/2010/main" val="11928738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i="1" dirty="0">
                <a:solidFill>
                  <a:srgbClr val="1F1F1F"/>
                </a:solidFill>
                <a:effectLst/>
              </a:rPr>
              <a:t>Não se pode dizer: nada posso ofertar; pois as mãos mais pobres é que mais se abrem para tudo dar.</a:t>
            </a:r>
            <a:endParaRPr lang="pt-BR" b="1" i="1" dirty="0"/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32514522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0" i="1" dirty="0">
                <a:solidFill>
                  <a:srgbClr val="1F1F1F"/>
                </a:solidFill>
                <a:effectLst/>
              </a:rPr>
              <a:t>Alegrias da vida momentos da lida eu posso ofertar, pois nas mãos do Senhor, um gesto de amor não se perderá.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5673650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09007" y="326570"/>
            <a:ext cx="8699862" cy="6348549"/>
          </a:xfrm>
        </p:spPr>
        <p:txBody>
          <a:bodyPr anchor="ctr">
            <a:noAutofit/>
          </a:bodyPr>
          <a:lstStyle/>
          <a:p>
            <a:r>
              <a:rPr lang="pt-BR" b="1" i="1" dirty="0">
                <a:solidFill>
                  <a:srgbClr val="1F1F1F"/>
                </a:solidFill>
                <a:effectLst/>
              </a:rPr>
              <a:t>Não se pode dizer: nada posso ofertar; pois as mãos mais pobres é que mais se abrem para tudo dar.</a:t>
            </a:r>
            <a:endParaRPr lang="pt-BR" b="1" i="1" dirty="0"/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15337108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88455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28650" y="444137"/>
            <a:ext cx="7886700" cy="5732826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Oração Eucarística</a:t>
            </a:r>
          </a:p>
          <a:p>
            <a:pPr marL="0" indent="0" algn="ctr">
              <a:buNone/>
            </a:pPr>
            <a:r>
              <a:rPr lang="pt-BR" sz="8800" b="1" i="1" dirty="0"/>
              <a:t>II</a:t>
            </a: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05742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6796156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Santo</a:t>
            </a:r>
          </a:p>
        </p:txBody>
      </p:sp>
    </p:spTree>
    <p:extLst>
      <p:ext uri="{BB962C8B-B14F-4D97-AF65-F5344CB8AC3E}">
        <p14:creationId xmlns:p14="http://schemas.microsoft.com/office/powerpoint/2010/main" val="2976527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352697"/>
            <a:ext cx="7886700" cy="5824266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537744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2097673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Enviai o vosso Espirito Santo!</a:t>
            </a:r>
          </a:p>
        </p:txBody>
      </p:sp>
    </p:spTree>
    <p:extLst>
      <p:ext uri="{BB962C8B-B14F-4D97-AF65-F5344CB8AC3E}">
        <p14:creationId xmlns:p14="http://schemas.microsoft.com/office/powerpoint/2010/main" val="23836416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24951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sz="8800" b="1" i="1" dirty="0"/>
              <a:t>Anunciamos, Senhor, a vossa morte, e proclamamos a vossa ressurreição. Vinde, Senhor Jesus!</a:t>
            </a:r>
          </a:p>
        </p:txBody>
      </p:sp>
    </p:spTree>
    <p:extLst>
      <p:ext uri="{BB962C8B-B14F-4D97-AF65-F5344CB8AC3E}">
        <p14:creationId xmlns:p14="http://schemas.microsoft.com/office/powerpoint/2010/main" val="410609773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41076552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Aceitai, ó Senhor, a nossa oferta!</a:t>
            </a:r>
          </a:p>
        </p:txBody>
      </p:sp>
    </p:spTree>
    <p:extLst>
      <p:ext uri="{BB962C8B-B14F-4D97-AF65-F5344CB8AC3E}">
        <p14:creationId xmlns:p14="http://schemas.microsoft.com/office/powerpoint/2010/main" val="37213517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4329706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O Espirito nos uma num só corpo!</a:t>
            </a:r>
          </a:p>
        </p:txBody>
      </p:sp>
    </p:spTree>
    <p:extLst>
      <p:ext uri="{BB962C8B-B14F-4D97-AF65-F5344CB8AC3E}">
        <p14:creationId xmlns:p14="http://schemas.microsoft.com/office/powerpoint/2010/main" val="397234193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39127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Lembrai -vos, ó Pai, da vossa Igreja! </a:t>
            </a:r>
          </a:p>
        </p:txBody>
      </p:sp>
    </p:spTree>
    <p:extLst>
      <p:ext uri="{BB962C8B-B14F-4D97-AF65-F5344CB8AC3E}">
        <p14:creationId xmlns:p14="http://schemas.microsoft.com/office/powerpoint/2010/main" val="1954596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idx="4294967295"/>
          </p:nvPr>
        </p:nvSpPr>
        <p:spPr>
          <a:xfrm>
            <a:off x="628650" y="365126"/>
            <a:ext cx="7886700" cy="909197"/>
          </a:xfrm>
        </p:spPr>
        <p:txBody>
          <a:bodyPr>
            <a:normAutofit/>
          </a:bodyPr>
          <a:lstStyle/>
          <a:p>
            <a:pPr algn="ctr"/>
            <a:r>
              <a:rPr lang="pt-BR" sz="4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Abertura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9245" y="1274324"/>
            <a:ext cx="8512935" cy="5301574"/>
          </a:xfrm>
        </p:spPr>
        <p:txBody>
          <a:bodyPr>
            <a:noAutofit/>
          </a:bodyPr>
          <a:lstStyle/>
          <a:p>
            <a:r>
              <a:rPr lang="pt-BR" b="1" i="0" dirty="0">
                <a:effectLst/>
              </a:rPr>
              <a:t> A Ti, Senhor, meu pedido! Volta pra mim, volta pra mim, Volta pra mim, Senhor, pra mim, o teu ouvido!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41713198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252289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 Concedei-lhes, ó Senhor , a luz eterna!</a:t>
            </a:r>
          </a:p>
        </p:txBody>
      </p:sp>
    </p:spTree>
    <p:extLst>
      <p:ext uri="{BB962C8B-B14F-4D97-AF65-F5344CB8AC3E}">
        <p14:creationId xmlns:p14="http://schemas.microsoft.com/office/powerpoint/2010/main" val="207651191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590815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8800" b="1" i="1" dirty="0"/>
              <a:t>Amém!</a:t>
            </a:r>
          </a:p>
        </p:txBody>
      </p:sp>
    </p:spTree>
    <p:extLst>
      <p:ext uri="{BB962C8B-B14F-4D97-AF65-F5344CB8AC3E}">
        <p14:creationId xmlns:p14="http://schemas.microsoft.com/office/powerpoint/2010/main" val="361418101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32246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pt-BR" sz="8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Canto de Comunhão</a:t>
            </a:r>
          </a:p>
        </p:txBody>
      </p:sp>
    </p:spTree>
    <p:extLst>
      <p:ext uri="{BB962C8B-B14F-4D97-AF65-F5344CB8AC3E}">
        <p14:creationId xmlns:p14="http://schemas.microsoft.com/office/powerpoint/2010/main" val="172543328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>
                <a:solidFill>
                  <a:srgbClr val="131313"/>
                </a:solidFill>
                <a:effectLst/>
              </a:rPr>
              <a:t>Não importa o tamanho da oferta, o que importa é o amor que a conduz. Nesta ceia de pão e de vinho, corpo e sangue nos dás, ó Jesus.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59430298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b="0" i="1" dirty="0">
                <a:solidFill>
                  <a:srgbClr val="131313"/>
                </a:solidFill>
                <a:effectLst/>
              </a:rPr>
              <a:t>Só em Deus acho repouso, dele espero a salvação, a salvação. Ele é a rocha que me salva, força pra eu não ir ao chão. Até quando vocês juntos contra um só atacarão?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0375365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>
                <a:solidFill>
                  <a:srgbClr val="131313"/>
                </a:solidFill>
                <a:effectLst/>
              </a:rPr>
              <a:t>Não importa o tamanho da oferta, o que importa é o amor que a conduz. Nesta ceia de pão e de vinho, corpo e sangue nos dás, ó Jesus.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57011208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b="0" i="1" dirty="0">
                <a:solidFill>
                  <a:srgbClr val="131313"/>
                </a:solidFill>
                <a:effectLst/>
              </a:rPr>
              <a:t>Contra um muro que se inclina ou parede a desabar, a desabar? Já tramaram derrubar-me e não sabem se calar. Sua boca diz louvores; dentro, pensam em condenar.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981292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0" i="0" dirty="0">
                <a:effectLst/>
              </a:rPr>
              <a:t>Ó Senhor, escuta a prece</a:t>
            </a:r>
            <a:br>
              <a:rPr lang="pt-BR" dirty="0"/>
            </a:br>
            <a:r>
              <a:rPr lang="pt-BR" b="0" i="0" dirty="0">
                <a:effectLst/>
              </a:rPr>
              <a:t>Que te faço e o meu pedido! Vem! Me atende, Deus fiel! Eu preciso ser ouvido. Se vieres nos julgar, Todo mundo está perdido.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580262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>
                <a:solidFill>
                  <a:srgbClr val="131313"/>
                </a:solidFill>
                <a:effectLst/>
              </a:rPr>
              <a:t>Não importa o tamanho da oferta, o que importa é o amor que a conduz. Nesta ceia de pão e de vinho, corpo e sangue nos dás, ó Jesus.</a:t>
            </a:r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303868659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b="0" i="1" dirty="0">
                <a:solidFill>
                  <a:srgbClr val="131313"/>
                </a:solidFill>
                <a:effectLst/>
              </a:rPr>
              <a:t>Povo, espera no Senhor, abre a ele o coração, o coração. Todo homem é só um sopro, mesmo os bons falam ilusão. Se botarmos na balança, sobem mais que um balão.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250278957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>
                <a:solidFill>
                  <a:srgbClr val="131313"/>
                </a:solidFill>
                <a:effectLst/>
              </a:rPr>
              <a:t>Não importa o tamanho da oferta, o que importa é o amor que a conduz. Nesta ceia de pão e de vinho, corpo e sangue nos dás, ó Jesus.</a:t>
            </a:r>
            <a:endParaRPr lang="pt-BR" b="1" i="1" dirty="0"/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238805345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>
            <a:normAutofit/>
          </a:bodyPr>
          <a:lstStyle/>
          <a:p>
            <a:r>
              <a:rPr lang="pt-BR" b="0" i="1" dirty="0">
                <a:solidFill>
                  <a:srgbClr val="131313"/>
                </a:solidFill>
                <a:effectLst/>
              </a:rPr>
              <a:t>Só Deus tem poder e glória! Foi assim que eu entendi, que eu entendi. A bondade só tu tens, o amor se encontra em ti. Dás conforme a gente faz, também isto eu entendi.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067070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235131" y="360608"/>
            <a:ext cx="8752115" cy="6379826"/>
          </a:xfrm>
        </p:spPr>
        <p:txBody>
          <a:bodyPr/>
          <a:lstStyle/>
          <a:p>
            <a:r>
              <a:rPr lang="pt-BR" b="1" i="1" dirty="0">
                <a:solidFill>
                  <a:srgbClr val="131313"/>
                </a:solidFill>
                <a:effectLst/>
              </a:rPr>
              <a:t>Não importa o tamanho da oferta, o que importa é o amor que a conduz. Nesta ceia de pão e de vinho, corpo e sangue nos dás, ó Jesus.</a:t>
            </a:r>
            <a:endParaRPr lang="pt-BR" b="1" i="1" dirty="0"/>
          </a:p>
          <a:p>
            <a:endParaRPr lang="pt-BR" b="1" i="1" dirty="0"/>
          </a:p>
        </p:txBody>
      </p:sp>
    </p:spTree>
    <p:extLst>
      <p:ext uri="{BB962C8B-B14F-4D97-AF65-F5344CB8AC3E}">
        <p14:creationId xmlns:p14="http://schemas.microsoft.com/office/powerpoint/2010/main" val="107200276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005899" cy="5995852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endParaRPr lang="pt-BR" sz="88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12468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b="1" i="1" dirty="0"/>
              <a:t>ORAÇÃO</a:t>
            </a:r>
          </a:p>
          <a:p>
            <a:pPr fontAlgn="b"/>
            <a:r>
              <a:rPr lang="pt-BR" sz="5400" b="1" i="1" dirty="0"/>
              <a:t> VOCACIONAL</a:t>
            </a:r>
          </a:p>
        </p:txBody>
      </p:sp>
    </p:spTree>
    <p:extLst>
      <p:ext uri="{BB962C8B-B14F-4D97-AF65-F5344CB8AC3E}">
        <p14:creationId xmlns:p14="http://schemas.microsoft.com/office/powerpoint/2010/main" val="398043646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1886" y="326571"/>
            <a:ext cx="8399417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Senhor, fonte de toda santidade, acendei em muitos jovens o desejo de seguir-vos na Ordem de Santo Agostinho, para terem conosco uma só alma e um só coração orientados para Deus. </a:t>
            </a:r>
          </a:p>
        </p:txBody>
      </p:sp>
    </p:spTree>
    <p:extLst>
      <p:ext uri="{BB962C8B-B14F-4D97-AF65-F5344CB8AC3E}">
        <p14:creationId xmlns:p14="http://schemas.microsoft.com/office/powerpoint/2010/main" val="186352049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Necessitamos de profetas capazes de enxergar além, testemunhas generosas do Evangelho, apóstolos valentes a serviço dos homens e mulheres de hoje. </a:t>
            </a:r>
          </a:p>
        </p:txBody>
      </p:sp>
    </p:spTree>
    <p:extLst>
      <p:ext uri="{BB962C8B-B14F-4D97-AF65-F5344CB8AC3E}">
        <p14:creationId xmlns:p14="http://schemas.microsoft.com/office/powerpoint/2010/main" val="297202099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Por isso, Senhor, humildemente vos pedimos que nos abençoeis com numerosas e santas vocações; seiva nova, geradora de vida e motivo de esperança. </a:t>
            </a:r>
          </a:p>
        </p:txBody>
      </p:sp>
    </p:spTree>
    <p:extLst>
      <p:ext uri="{BB962C8B-B14F-4D97-AF65-F5344CB8AC3E}">
        <p14:creationId xmlns:p14="http://schemas.microsoft.com/office/powerpoint/2010/main" val="3982253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5400" b="1" i="0" dirty="0">
                <a:effectLst/>
              </a:rPr>
              <a:t> A Ti, Senhor, meu pedido! Volta pra mim, volta pra mim, Volta pra mim, Senhor, pra mim, o teu ouvido!</a:t>
            </a:r>
            <a:endParaRPr lang="pt-BR" sz="5400" b="1" dirty="0"/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15207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Que o Espírito Santo nos acompanhe com sua luz e seu amor para que possamos viver nossa própria vocação com entusiasmo e autenticidade</a:t>
            </a:r>
          </a:p>
        </p:txBody>
      </p:sp>
    </p:spTree>
    <p:extLst>
      <p:ext uri="{BB962C8B-B14F-4D97-AF65-F5344CB8AC3E}">
        <p14:creationId xmlns:p14="http://schemas.microsoft.com/office/powerpoint/2010/main" val="323228762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9451" y="326571"/>
            <a:ext cx="8281852" cy="6204858"/>
          </a:xfrm>
        </p:spPr>
        <p:txBody>
          <a:bodyPr anchor="ctr">
            <a:noAutofit/>
          </a:bodyPr>
          <a:lstStyle/>
          <a:p>
            <a:pPr fontAlgn="b"/>
            <a:r>
              <a:rPr lang="pt-BR" sz="5400" i="1" dirty="0"/>
              <a:t>e assim mostremos a todos a beleza da Vida Religiosa Agostiniana. Amém.</a:t>
            </a:r>
          </a:p>
        </p:txBody>
      </p:sp>
    </p:spTree>
    <p:extLst>
      <p:ext uri="{BB962C8B-B14F-4D97-AF65-F5344CB8AC3E}">
        <p14:creationId xmlns:p14="http://schemas.microsoft.com/office/powerpoint/2010/main" val="2504097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509" y="352696"/>
            <a:ext cx="8543108" cy="6230983"/>
          </a:xfrm>
        </p:spPr>
        <p:txBody>
          <a:bodyPr anchor="ctr">
            <a:noAutofit/>
          </a:bodyPr>
          <a:lstStyle/>
          <a:p>
            <a:r>
              <a:rPr lang="pt-BR" b="0" i="0" dirty="0">
                <a:effectLst/>
              </a:rPr>
              <a:t>Lembro os dias do passado: Os teus feitos que me alentam. Eu te estendo as minhas mãos, A</a:t>
            </a:r>
          </a:p>
          <a:p>
            <a:r>
              <a:rPr lang="pt-BR" b="0" i="0" dirty="0">
                <a:effectLst/>
              </a:rPr>
              <a:t> Minh 'alma está sedenta</a:t>
            </a:r>
            <a:br>
              <a:rPr lang="pt-BR" dirty="0"/>
            </a:br>
            <a:r>
              <a:rPr lang="pt-BR" b="0" i="0" dirty="0">
                <a:effectLst/>
              </a:rPr>
              <a:t>Como terra esturricada,</a:t>
            </a:r>
            <a:br>
              <a:rPr lang="pt-BR" dirty="0"/>
            </a:br>
            <a:r>
              <a:rPr lang="pt-BR" b="0" i="0" dirty="0">
                <a:effectLst/>
              </a:rPr>
              <a:t>Ressequida e poeirenta.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67675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sz="5400" b="1" i="0" dirty="0">
                <a:effectLst/>
              </a:rPr>
              <a:t> A Ti, Senhor, meu pedido! Volta pra mim, volta pra mim, Volta pra mim, Senhor, pra mim, o teu ouvido!</a:t>
            </a:r>
            <a:endParaRPr lang="pt-BR" sz="5400" b="1" dirty="0"/>
          </a:p>
          <a:p>
            <a:endParaRPr lang="pt-B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9647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C4E67FA-4087-412E-98C5-3399F3AA5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6571" y="352696"/>
            <a:ext cx="8451669" cy="6230983"/>
          </a:xfrm>
        </p:spPr>
        <p:txBody>
          <a:bodyPr anchor="ctr">
            <a:noAutofit/>
          </a:bodyPr>
          <a:lstStyle/>
          <a:p>
            <a:r>
              <a:rPr lang="pt-BR" b="0" i="0" dirty="0">
                <a:effectLst/>
              </a:rPr>
              <a:t>Vem, me ensina a fazer sempre, Ó Senhor, tua vontade! Teu Espírito me guia A uma terra conquistada. Vem, renova minha vida, Das angústias libertada.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158351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1_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1468</TotalTime>
  <Words>999</Words>
  <Application>Microsoft Office PowerPoint</Application>
  <PresentationFormat>Apresentação na tela (4:3)</PresentationFormat>
  <Paragraphs>55</Paragraphs>
  <Slides>61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4</vt:i4>
      </vt:variant>
      <vt:variant>
        <vt:lpstr>Títulos de slides</vt:lpstr>
      </vt:variant>
      <vt:variant>
        <vt:i4>61</vt:i4>
      </vt:variant>
    </vt:vector>
  </HeadingPairs>
  <TitlesOfParts>
    <vt:vector size="69" baseType="lpstr">
      <vt:lpstr>Arial</vt:lpstr>
      <vt:lpstr>Calibri</vt:lpstr>
      <vt:lpstr>Calibri Light</vt:lpstr>
      <vt:lpstr>Times New Roman</vt:lpstr>
      <vt:lpstr>Tema do Office</vt:lpstr>
      <vt:lpstr>Office Theme</vt:lpstr>
      <vt:lpstr>1_Tema do Office</vt:lpstr>
      <vt:lpstr>2_Tema do Office</vt:lpstr>
      <vt:lpstr>32° Domingo  Tempo Comum 10/11/2024</vt:lpstr>
      <vt:lpstr>Refrão Orante</vt:lpstr>
      <vt:lpstr>Apresentação do PowerPoint</vt:lpstr>
      <vt:lpstr>Canto de Abertura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Preces da Comunidade</vt:lpstr>
      <vt:lpstr>Apresentação do PowerPoint</vt:lpstr>
      <vt:lpstr>Preparação das Oferendas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Clara Passos</dc:creator>
  <cp:lastModifiedBy>edilene@PCR.LOCAL</cp:lastModifiedBy>
  <cp:revision>132</cp:revision>
  <dcterms:created xsi:type="dcterms:W3CDTF">2021-02-27T18:57:26Z</dcterms:created>
  <dcterms:modified xsi:type="dcterms:W3CDTF">2024-10-03T16:46:24Z</dcterms:modified>
</cp:coreProperties>
</file>