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731" r:id="rId3"/>
    <p:sldMasterId id="2147483743" r:id="rId4"/>
  </p:sldMasterIdLst>
  <p:sldIdLst>
    <p:sldId id="258" r:id="rId5"/>
    <p:sldId id="514" r:id="rId6"/>
    <p:sldId id="260" r:id="rId7"/>
    <p:sldId id="265" r:id="rId8"/>
    <p:sldId id="262" r:id="rId9"/>
    <p:sldId id="494" r:id="rId10"/>
    <p:sldId id="515" r:id="rId11"/>
    <p:sldId id="517" r:id="rId12"/>
    <p:sldId id="520" r:id="rId13"/>
    <p:sldId id="271" r:id="rId14"/>
    <p:sldId id="460" r:id="rId15"/>
    <p:sldId id="513" r:id="rId16"/>
    <p:sldId id="503" r:id="rId17"/>
    <p:sldId id="461" r:id="rId18"/>
    <p:sldId id="406" r:id="rId19"/>
    <p:sldId id="413" r:id="rId20"/>
    <p:sldId id="330" r:id="rId21"/>
    <p:sldId id="332" r:id="rId22"/>
    <p:sldId id="471" r:id="rId23"/>
    <p:sldId id="560" r:id="rId24"/>
    <p:sldId id="559" r:id="rId25"/>
    <p:sldId id="558" r:id="rId26"/>
    <p:sldId id="561" r:id="rId27"/>
    <p:sldId id="562" r:id="rId28"/>
    <p:sldId id="389" r:id="rId29"/>
    <p:sldId id="339" r:id="rId30"/>
    <p:sldId id="512" r:id="rId31"/>
    <p:sldId id="531" r:id="rId32"/>
    <p:sldId id="524" r:id="rId33"/>
    <p:sldId id="530" r:id="rId34"/>
    <p:sldId id="529" r:id="rId35"/>
    <p:sldId id="528" r:id="rId36"/>
    <p:sldId id="527" r:id="rId37"/>
    <p:sldId id="526" r:id="rId38"/>
    <p:sldId id="525" r:id="rId39"/>
    <p:sldId id="532" r:id="rId40"/>
    <p:sldId id="536" r:id="rId41"/>
    <p:sldId id="535" r:id="rId42"/>
    <p:sldId id="534" r:id="rId43"/>
    <p:sldId id="533" r:id="rId44"/>
    <p:sldId id="538" r:id="rId45"/>
    <p:sldId id="537" r:id="rId46"/>
    <p:sldId id="539" r:id="rId47"/>
    <p:sldId id="545" r:id="rId48"/>
    <p:sldId id="544" r:id="rId49"/>
    <p:sldId id="554" r:id="rId50"/>
    <p:sldId id="553" r:id="rId51"/>
    <p:sldId id="552" r:id="rId52"/>
    <p:sldId id="551" r:id="rId53"/>
    <p:sldId id="563" r:id="rId54"/>
    <p:sldId id="564" r:id="rId55"/>
    <p:sldId id="353" r:id="rId56"/>
    <p:sldId id="477" r:id="rId57"/>
    <p:sldId id="480" r:id="rId58"/>
    <p:sldId id="481" r:id="rId59"/>
    <p:sldId id="482" r:id="rId60"/>
    <p:sldId id="483" r:id="rId61"/>
    <p:sldId id="484" r:id="rId6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6B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15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63" Type="http://schemas.openxmlformats.org/officeDocument/2006/relationships/presProps" Target="presProps.xml"/><Relationship Id="rId7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66" Type="http://schemas.openxmlformats.org/officeDocument/2006/relationships/tableStyles" Target="tableStyles.xml"/><Relationship Id="rId5" Type="http://schemas.openxmlformats.org/officeDocument/2006/relationships/slide" Target="slides/slide1.xml"/><Relationship Id="rId61" Type="http://schemas.openxmlformats.org/officeDocument/2006/relationships/slide" Target="slides/slide57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viewProps" Target="viewProp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A7B902-F09A-495E-AE36-8C587D282C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40D09A6-9953-4BC9-9BA2-E2E8F924E3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E6FC81C-ADF5-4972-ACC9-E18018B43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10/10/2024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B7ED37C-35AF-4BE3-876E-9E45BF404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F188727-7800-4D6F-8929-075CB302F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0828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0ACB0F-ADC6-4B23-867D-D9D8C023D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AB91656-7361-4AC2-98DB-9D0C5C2B21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7909EFF-C4E3-43C4-AE3F-9F8DEDBAE0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39BAE5A-62C1-46B5-A022-0DAA7DBEA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10/10/2024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0EC75CB-D8CB-4D73-B03D-35D6CA6DA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926C406-AA83-4FBC-B333-83B3B0BEC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0383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91C633-4594-4835-8006-BB5F62FEF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DFFC189-D9DC-485C-8972-DF84E325C9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A025DB5-8FEC-46C0-A7C1-4C2462843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10/10/2024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EACA7E1-536E-4FA4-93C9-B4F01901F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3D1A505-3F49-4326-AB46-3B2C47B06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6481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5C1B26-7F18-4B1B-9A83-4344B7A70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941EA34-54C3-4F7B-B356-9712FD3F62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E22A59D-B871-4129-BCBB-164087CA3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10/10/2024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C4BFEB6-25F8-45BF-90C2-F5F3D4522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C918307-7E26-4AFE-A516-C94AEAC08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50924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10/10/2024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680810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10/10/2024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8157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10/10/2024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055131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10/10/2024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661699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10/10/2024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973086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10/10/2024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17589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10/10/2024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4492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9406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10/10/2024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42781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10/10/2024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25452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10/10/2024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42861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10/10/2024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19549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57082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41038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10/10/2024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680198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10/10/2024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6983773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10/10/2024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75845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10/10/2024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5591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917214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10/10/2024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653211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10/10/2024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740172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10/10/2024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3038924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10/10/2024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815562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10/10/2024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282679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10/10/2024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15198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10/10/2024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816391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6043936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10/10/2024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3209302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10/10/2024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96920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D58DC6-C402-471E-A30C-A68C42904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516033E-C1E5-4775-8037-E2A7E6D1FC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188A66F-1F79-4B6C-8B13-E8C0CA645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10/10/2024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633426D-6CEE-491B-BCD2-DEC05E416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84276EA-5A3A-4482-87FD-81B4AA19F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990056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10/10/2024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4855504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10/10/2024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7484314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10/10/2024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5510637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10/10/2024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8796967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10/10/2024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6671537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10/10/2024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1524615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10/10/2024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1300817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10/10/2024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208334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10/10/2024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5735247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59540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996511-4CF8-4F74-8DDE-88A927864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BB0774-0F68-413B-A9D6-3AB79EAA22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A54F0EA-70DF-4C13-B7B4-09AF5AFBF7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871F941-4B4D-483C-8E51-77E48CFE4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10/10/2024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93CBA6C-933A-4696-B615-05E1D011E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8BD9958-741A-4E62-9F64-99E9BA86F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6639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464904-8A6D-4C76-92A0-5338649EE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79D13C-8C07-4839-A498-C59064435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7367A11-CCA7-455A-B8E5-FBA2DA8847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E089EC4-B1DF-4D88-9FBF-AF1F54F1B3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68CB825-EBD1-4CBE-AA5E-54CD5F1ED4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634A501-79C1-44E1-B538-834618639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10/10/2024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9DA8CFE-FA23-41EE-8AB1-32F6285D1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3D01CEF-92B3-4B69-B73A-9DF6AEC4B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8278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ACE6AC-C2F6-4D3C-981B-EE72B204F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CDC9B8A-621D-455C-BA1F-7858E6972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10/10/2024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14373CA-52E0-4EB4-A506-94380265F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012D5B4-6D6D-4356-AE1A-8965F346B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9430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DC4E6FF-B5CC-49DF-BF47-C37977BD2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10/10/2024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35C02D0-933E-4F4C-8059-B63DCADD3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636D221-C53D-43B3-9F83-4B2B3E6BD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43927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04A140-AB24-4679-993F-943EEC797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B1DE3D-1B8D-4119-8BFE-CE74285910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1AB25A4-5A3E-49D3-8064-1FC9D2DD30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7CB92FF-1D85-4EDE-A01D-A1A52F376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10/10/2024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E7334E4-05B2-452C-B2A8-0DB4038EF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61A90A2-E42B-4643-9FED-5998918C4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0141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5DE61B2-6732-43D9-A64F-23269AE33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83C659D-9227-4C85-BA69-241C599E84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06A18E1-FAD8-47D6-8D7E-C6905DDBF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10/10/2024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5F61054-5AED-4EF5-912F-0D4FADA349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E759C57-824F-4EBA-BD14-00BF13D86D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7681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708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10/10/2024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40454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709" r:id="rId12"/>
    <p:sldLayoutId id="214748371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10/10/2024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305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56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10/10/2024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15403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66BD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AA79AF-8A18-4E34-8AB6-3DA974BAD5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383" y="640080"/>
            <a:ext cx="8569234" cy="5603965"/>
          </a:xfrm>
        </p:spPr>
        <p:txBody>
          <a:bodyPr anchor="ctr">
            <a:normAutofit/>
          </a:bodyPr>
          <a:lstStyle/>
          <a:p>
            <a:r>
              <a:rPr lang="pt-BR" sz="72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Domingo</a:t>
            </a:r>
            <a:b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Advento</a:t>
            </a:r>
            <a:b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01/12/2024</a:t>
            </a:r>
            <a:endParaRPr lang="pt-BR" sz="72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773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9628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04949" y="326571"/>
            <a:ext cx="8110401" cy="6244046"/>
          </a:xfrm>
        </p:spPr>
        <p:txBody>
          <a:bodyPr anchor="ctr">
            <a:normAutofit/>
          </a:bodyPr>
          <a:lstStyle/>
          <a:p>
            <a:r>
              <a:rPr lang="pt-BR" sz="6600" b="1" i="1" dirty="0"/>
              <a:t>Salmo</a:t>
            </a:r>
          </a:p>
          <a:p>
            <a:r>
              <a:rPr lang="pt-BR" sz="6600" b="1" i="1" dirty="0"/>
              <a:t> Responsorial</a:t>
            </a:r>
            <a:br>
              <a:rPr lang="pt-BR" sz="6600" b="1" i="1" dirty="0"/>
            </a:b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35926452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r>
              <a:rPr lang="pt-BR" sz="8800" b="1" i="1" dirty="0"/>
              <a:t>Senhor, meu Deus, a vós elevo a minha alma!</a:t>
            </a:r>
          </a:p>
        </p:txBody>
      </p:sp>
    </p:spTree>
    <p:extLst>
      <p:ext uri="{BB962C8B-B14F-4D97-AF65-F5344CB8AC3E}">
        <p14:creationId xmlns:p14="http://schemas.microsoft.com/office/powerpoint/2010/main" val="30992047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65961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461" y="136187"/>
            <a:ext cx="8910536" cy="6454751"/>
          </a:xfrm>
        </p:spPr>
        <p:txBody>
          <a:bodyPr anchor="ctr">
            <a:normAutofit fontScale="40000" lnSpcReduction="20000"/>
          </a:bodyPr>
          <a:lstStyle/>
          <a:p>
            <a:endParaRPr lang="pt-BR" sz="4000" b="1" i="1" dirty="0"/>
          </a:p>
          <a:p>
            <a:endParaRPr lang="pt-BR" sz="4000" b="1" i="1" dirty="0"/>
          </a:p>
          <a:p>
            <a:endParaRPr lang="pt-BR" sz="4000" b="1" i="1" dirty="0"/>
          </a:p>
          <a:p>
            <a:r>
              <a:rPr lang="pt-BR" sz="13800" b="1" i="1" dirty="0"/>
              <a:t>Aleluia, aleluia, aleluia.</a:t>
            </a:r>
          </a:p>
          <a:p>
            <a:r>
              <a:rPr lang="pt-BR" sz="13800" i="1" dirty="0"/>
              <a:t>Aleluia, aleluia, aleluia.</a:t>
            </a:r>
          </a:p>
          <a:p>
            <a:r>
              <a:rPr lang="pt-BR" sz="13800" b="1" i="1" dirty="0"/>
              <a:t>Vem mostrar-nos ,ó Senhor!</a:t>
            </a:r>
          </a:p>
          <a:p>
            <a:r>
              <a:rPr lang="pt-BR" sz="13800" i="1" dirty="0"/>
              <a:t>Vem mostrar-nos ,ó Senhor!</a:t>
            </a:r>
          </a:p>
          <a:p>
            <a:r>
              <a:rPr lang="pt-BR" sz="13800" b="1" i="1" dirty="0"/>
              <a:t>Tua grande compaixão!</a:t>
            </a:r>
          </a:p>
          <a:p>
            <a:r>
              <a:rPr lang="pt-BR" sz="13800" i="1" dirty="0"/>
              <a:t>Tua grande compaixão!</a:t>
            </a:r>
          </a:p>
          <a:p>
            <a:r>
              <a:rPr lang="pt-BR" sz="13800" b="1" i="1" dirty="0"/>
              <a:t>Dá-nos tua salvação!</a:t>
            </a:r>
          </a:p>
          <a:p>
            <a:r>
              <a:rPr lang="pt-BR" sz="13800" i="1" dirty="0"/>
              <a:t>Dá-nos tua salvação!</a:t>
            </a:r>
          </a:p>
          <a:p>
            <a:endParaRPr lang="pt-BR" sz="4000" i="1" dirty="0"/>
          </a:p>
          <a:p>
            <a:endParaRPr lang="pt-BR" b="1" i="1" dirty="0"/>
          </a:p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3810371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574766"/>
            <a:ext cx="7886700" cy="5602197"/>
          </a:xfrm>
        </p:spPr>
        <p:txBody>
          <a:bodyPr anchor="ctr"/>
          <a:lstStyle/>
          <a:p>
            <a:pPr marL="0" indent="0" algn="ctr">
              <a:buNone/>
            </a:pPr>
            <a:endParaRPr lang="pt-BR" sz="8800" b="1" i="1" dirty="0"/>
          </a:p>
          <a:p>
            <a:pPr marL="0" indent="0" algn="ctr">
              <a:buNone/>
            </a:pPr>
            <a:endParaRPr lang="pt-BR" sz="9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664381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270588"/>
            <a:ext cx="7886700" cy="731361"/>
          </a:xfrm>
        </p:spPr>
        <p:txBody>
          <a:bodyPr>
            <a:normAutofit/>
          </a:bodyPr>
          <a:lstStyle/>
          <a:p>
            <a:pPr algn="ctr"/>
            <a:r>
              <a:rPr lang="pt-B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Preces da Comunidade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1557" y="1118680"/>
            <a:ext cx="8463064" cy="5308245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9000" b="1" i="1" dirty="0"/>
              <a:t>Senhor, Socorrei-nos e salvai-nos!</a:t>
            </a:r>
          </a:p>
        </p:txBody>
      </p:sp>
    </p:spTree>
    <p:extLst>
      <p:ext uri="{BB962C8B-B14F-4D97-AF65-F5344CB8AC3E}">
        <p14:creationId xmlns:p14="http://schemas.microsoft.com/office/powerpoint/2010/main" val="2385320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/>
          <a:lstStyle/>
          <a:p>
            <a:pPr marL="0" indent="0" algn="ctr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9038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7"/>
            <a:ext cx="7886700" cy="849719"/>
          </a:xfrm>
        </p:spPr>
        <p:txBody>
          <a:bodyPr/>
          <a:lstStyle/>
          <a:p>
            <a:pPr algn="ctr"/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Preparação das Oferendas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13509" y="1214846"/>
            <a:ext cx="8608422" cy="5389154"/>
          </a:xfrm>
        </p:spPr>
        <p:txBody>
          <a:bodyPr>
            <a:normAutofit/>
          </a:bodyPr>
          <a:lstStyle/>
          <a:p>
            <a:r>
              <a:rPr lang="pt-BR" sz="6600" b="1" i="1" dirty="0">
                <a:effectLst/>
              </a:rPr>
              <a:t>A nossa oferta apresentamos no altar</a:t>
            </a:r>
            <a:br>
              <a:rPr lang="pt-BR" sz="6600" b="1" i="1" dirty="0"/>
            </a:br>
            <a:r>
              <a:rPr lang="pt-BR" sz="6600" b="1" i="1" dirty="0">
                <a:effectLst/>
              </a:rPr>
              <a:t>E te pedimos: Vem, Senhor, nos libertar!</a:t>
            </a: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4446716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2697" y="326571"/>
            <a:ext cx="8451669" cy="5995852"/>
          </a:xfrm>
        </p:spPr>
        <p:txBody>
          <a:bodyPr anchor="ctr">
            <a:noAutofit/>
          </a:bodyPr>
          <a:lstStyle/>
          <a:p>
            <a:r>
              <a:rPr lang="pt-BR" b="0" i="1" dirty="0">
                <a:effectLst/>
              </a:rPr>
              <a:t>A chuva molhou a terra, o homem plantou um grão</a:t>
            </a:r>
            <a:br>
              <a:rPr lang="pt-BR" i="1" dirty="0"/>
            </a:br>
            <a:r>
              <a:rPr lang="pt-BR" b="0" i="1" dirty="0">
                <a:effectLst/>
              </a:rPr>
              <a:t>A planta deu flor e frutos, do trigo se fez o pão.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2113607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66006"/>
          </a:xfrm>
        </p:spPr>
        <p:txBody>
          <a:bodyPr/>
          <a:lstStyle/>
          <a:p>
            <a:pPr algn="ctr"/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Refrão </a:t>
            </a:r>
            <a:r>
              <a:rPr lang="pt-B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Orante</a:t>
            </a:r>
            <a:endParaRPr lang="pt-BR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94554" y="1287624"/>
            <a:ext cx="8657616" cy="5205250"/>
          </a:xfrm>
        </p:spPr>
        <p:txBody>
          <a:bodyPr anchor="ctr">
            <a:normAutofit fontScale="77500" lnSpcReduction="2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pt-BR" sz="77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Senhor nos te esperamos,</a:t>
            </a:r>
          </a:p>
          <a:p>
            <a:pPr marL="0" indent="0" algn="ctr">
              <a:spcAft>
                <a:spcPts val="0"/>
              </a:spcAft>
              <a:buNone/>
            </a:pPr>
            <a:r>
              <a:rPr lang="pt-BR" sz="77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senhor não tardes mais !</a:t>
            </a:r>
          </a:p>
          <a:p>
            <a:pPr marL="0" indent="0" algn="ctr">
              <a:spcAft>
                <a:spcPts val="0"/>
              </a:spcAft>
              <a:buNone/>
            </a:pPr>
            <a:r>
              <a:rPr lang="pt-BR" sz="77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Senhor nos te esperamos,</a:t>
            </a:r>
          </a:p>
          <a:p>
            <a:pPr marL="0" indent="0" algn="ctr">
              <a:spcAft>
                <a:spcPts val="0"/>
              </a:spcAft>
              <a:buNone/>
            </a:pPr>
            <a:r>
              <a:rPr lang="pt-BR" sz="77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vem logo vem nos salvar!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307511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479A40-6C53-B299-48FF-6D18BA06A3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05796A4-543E-E5C6-B500-690456C3DD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sz="6600" b="1" i="1" dirty="0">
                <a:effectLst/>
              </a:rPr>
              <a:t>A nossa oferta apresentamos no altar</a:t>
            </a:r>
            <a:br>
              <a:rPr lang="pt-BR" sz="6600" b="1" i="1" dirty="0"/>
            </a:br>
            <a:r>
              <a:rPr lang="pt-BR" sz="6600" b="1" i="1" dirty="0">
                <a:effectLst/>
              </a:rPr>
              <a:t>E te pedimos: Vem, Senhor, nos libertar!</a:t>
            </a:r>
            <a:endParaRPr lang="pt-BR" sz="6600" b="1" i="1" dirty="0"/>
          </a:p>
          <a:p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34714982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BFF9FF-4A3E-2B57-E2D4-2466C1B51C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B87304A-6343-5BF8-0308-9E1010CAFD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b="0" i="1" dirty="0">
                <a:effectLst/>
              </a:rPr>
              <a:t>O homem plantou videiras, cercou-as com seu carinho</a:t>
            </a:r>
            <a:br>
              <a:rPr lang="pt-BR" i="1" dirty="0"/>
            </a:br>
            <a:r>
              <a:rPr lang="pt-BR" b="0" i="1" dirty="0">
                <a:effectLst/>
              </a:rPr>
              <a:t>Da vinha brotou a uva, da uva se fez o vinho.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6373342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0A3521-494E-13FC-7417-D46C5E8C8D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E3C9137-8A4E-70E7-E1D4-246C66CEFD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sz="6600" b="1" i="1" dirty="0">
                <a:effectLst/>
              </a:rPr>
              <a:t>A nossa oferta apresentamos no altar</a:t>
            </a:r>
            <a:br>
              <a:rPr lang="pt-BR" sz="6600" b="1" i="1" dirty="0"/>
            </a:br>
            <a:r>
              <a:rPr lang="pt-BR" sz="6600" b="1" i="1" dirty="0">
                <a:effectLst/>
              </a:rPr>
              <a:t>E te pedimos: Vem, Senhor, nos libertar!</a:t>
            </a:r>
            <a:endParaRPr lang="pt-BR" sz="6600" b="1" i="1" dirty="0"/>
          </a:p>
          <a:p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42339906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3A3C3E-46CB-1239-E366-0EF6C7C116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F1F1DE9-F27F-F26D-83A0-4E1ECEA1F3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b="0" i="1" dirty="0">
                <a:effectLst/>
              </a:rPr>
              <a:t> Os frutos da nossa terra e as lutas dos filhos teus</a:t>
            </a:r>
            <a:br>
              <a:rPr lang="pt-BR" i="1" dirty="0"/>
            </a:br>
            <a:r>
              <a:rPr lang="pt-BR" b="0" i="1" dirty="0">
                <a:effectLst/>
              </a:rPr>
              <a:t>Serão, pela tua graça, pão vivo que vem dos céus.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9718917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51482F-CBDD-B02C-5BA5-D653EB3B03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8D3499B-D7E0-BA79-0A07-99266E3AF4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sz="6600" b="1" i="1" dirty="0">
                <a:effectLst/>
              </a:rPr>
              <a:t>A nossa oferta apresentamos no altar</a:t>
            </a:r>
            <a:br>
              <a:rPr lang="pt-BR" sz="6600" b="1" i="1" dirty="0"/>
            </a:br>
            <a:r>
              <a:rPr lang="pt-BR" sz="6600" b="1" i="1" dirty="0">
                <a:effectLst/>
              </a:rPr>
              <a:t>E te pedimos: Vem, Senhor, nos libertar!</a:t>
            </a:r>
            <a:endParaRPr lang="pt-BR" sz="6600" b="1" i="1" dirty="0"/>
          </a:p>
          <a:p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42890223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88455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444137"/>
            <a:ext cx="7886700" cy="573282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Oração Eucarística</a:t>
            </a:r>
          </a:p>
          <a:p>
            <a:pPr marL="0" indent="0" algn="ctr">
              <a:buNone/>
            </a:pPr>
            <a:r>
              <a:rPr lang="pt-BR" sz="8800" b="1" i="1" dirty="0"/>
              <a:t>III</a:t>
            </a: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5742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97149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Santo</a:t>
            </a:r>
          </a:p>
        </p:txBody>
      </p:sp>
    </p:spTree>
    <p:extLst>
      <p:ext uri="{BB962C8B-B14F-4D97-AF65-F5344CB8AC3E}">
        <p14:creationId xmlns:p14="http://schemas.microsoft.com/office/powerpoint/2010/main" val="29765271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20976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52697"/>
            <a:ext cx="7886700" cy="5824266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537744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Enviai o vosso Espirito Santo!</a:t>
            </a:r>
          </a:p>
        </p:txBody>
      </p:sp>
    </p:spTree>
    <p:extLst>
      <p:ext uri="{BB962C8B-B14F-4D97-AF65-F5344CB8AC3E}">
        <p14:creationId xmlns:p14="http://schemas.microsoft.com/office/powerpoint/2010/main" val="23836416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41249513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sz="7000" b="1" i="1" dirty="0"/>
              <a:t>Anunciamos, Senhor, a vossa morte e proclamamos a vossa ressurreição. Vinde Senhor Jesus!</a:t>
            </a:r>
          </a:p>
        </p:txBody>
      </p:sp>
    </p:spTree>
    <p:extLst>
      <p:ext uri="{BB962C8B-B14F-4D97-AF65-F5344CB8AC3E}">
        <p14:creationId xmlns:p14="http://schemas.microsoft.com/office/powerpoint/2010/main" val="410609773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41076552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Aceitai, Senhor, a nossa oferta!</a:t>
            </a:r>
          </a:p>
        </p:txBody>
      </p:sp>
    </p:spTree>
    <p:extLst>
      <p:ext uri="{BB962C8B-B14F-4D97-AF65-F5344CB8AC3E}">
        <p14:creationId xmlns:p14="http://schemas.microsoft.com/office/powerpoint/2010/main" val="372135172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43297060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O Espirito nos uma num só corpo!</a:t>
            </a:r>
          </a:p>
        </p:txBody>
      </p:sp>
    </p:spTree>
    <p:extLst>
      <p:ext uri="{BB962C8B-B14F-4D97-AF65-F5344CB8AC3E}">
        <p14:creationId xmlns:p14="http://schemas.microsoft.com/office/powerpoint/2010/main" val="397234193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391274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Fazei de nós uma perfeita oferenda!</a:t>
            </a:r>
          </a:p>
        </p:txBody>
      </p:sp>
    </p:spTree>
    <p:extLst>
      <p:ext uri="{BB962C8B-B14F-4D97-AF65-F5344CB8AC3E}">
        <p14:creationId xmlns:p14="http://schemas.microsoft.com/office/powerpoint/2010/main" val="195459617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2522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7"/>
            <a:ext cx="7886700" cy="714644"/>
          </a:xfrm>
        </p:spPr>
        <p:txBody>
          <a:bodyPr>
            <a:normAutofit/>
          </a:bodyPr>
          <a:lstStyle/>
          <a:p>
            <a:pPr algn="ctr"/>
            <a:r>
              <a:rPr lang="pt-BR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Abertura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9245" y="1079771"/>
            <a:ext cx="8512935" cy="5632313"/>
          </a:xfrm>
        </p:spPr>
        <p:txBody>
          <a:bodyPr>
            <a:normAutofit lnSpcReduction="10000"/>
          </a:bodyPr>
          <a:lstStyle/>
          <a:p>
            <a:r>
              <a:rPr lang="pt-BR" i="0" dirty="0">
                <a:effectLst/>
              </a:rPr>
              <a:t>A justiça de Deus vem em nós ter morada E o cansaço dos fardos o corpo supera Eis que estamos no tempo da paz anunciada</a:t>
            </a:r>
            <a:br>
              <a:rPr lang="pt-BR" dirty="0"/>
            </a:br>
            <a:r>
              <a:rPr lang="pt-BR" i="0" dirty="0">
                <a:effectLst/>
              </a:rPr>
              <a:t>Que transforma esta vida em alegre espera.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7131987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 Lembrai-vos, ó pai, da vossa Igreja!</a:t>
            </a:r>
          </a:p>
        </p:txBody>
      </p:sp>
    </p:spTree>
    <p:extLst>
      <p:ext uri="{BB962C8B-B14F-4D97-AF65-F5344CB8AC3E}">
        <p14:creationId xmlns:p14="http://schemas.microsoft.com/office/powerpoint/2010/main" val="207651191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590815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Amém!</a:t>
            </a:r>
          </a:p>
        </p:txBody>
      </p:sp>
    </p:spTree>
    <p:extLst>
      <p:ext uri="{BB962C8B-B14F-4D97-AF65-F5344CB8AC3E}">
        <p14:creationId xmlns:p14="http://schemas.microsoft.com/office/powerpoint/2010/main" val="361418101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632246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Comunhão</a:t>
            </a:r>
          </a:p>
        </p:txBody>
      </p:sp>
    </p:spTree>
    <p:extLst>
      <p:ext uri="{BB962C8B-B14F-4D97-AF65-F5344CB8AC3E}">
        <p14:creationId xmlns:p14="http://schemas.microsoft.com/office/powerpoint/2010/main" val="172543328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0" dirty="0">
                <a:effectLst/>
              </a:rPr>
              <a:t>Vigiai, vigiai, eu vos digo</a:t>
            </a:r>
            <a:br>
              <a:rPr lang="pt-BR" b="1" dirty="0"/>
            </a:br>
            <a:r>
              <a:rPr lang="pt-BR" b="1" i="0" dirty="0">
                <a:effectLst/>
              </a:rPr>
              <a:t>Não sabeis qual o dia ou a hora Vigiai, vigiai, eu repito Eis que vem o Senhor em sua glória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359430298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b="0" i="0" dirty="0">
                <a:effectLst/>
              </a:rPr>
              <a:t>Foste amigo antigamente</a:t>
            </a:r>
            <a:br>
              <a:rPr lang="pt-BR" dirty="0"/>
            </a:br>
            <a:r>
              <a:rPr lang="pt-BR" b="0" i="0" dirty="0">
                <a:effectLst/>
              </a:rPr>
              <a:t>Desta terra que amaste</a:t>
            </a:r>
            <a:br>
              <a:rPr lang="pt-BR" dirty="0"/>
            </a:br>
            <a:r>
              <a:rPr lang="pt-BR" b="0" i="0" dirty="0">
                <a:effectLst/>
              </a:rPr>
              <a:t>Deste povo que escolheste</a:t>
            </a:r>
            <a:br>
              <a:rPr lang="pt-BR" dirty="0"/>
            </a:br>
            <a:r>
              <a:rPr lang="pt-BR" b="0" i="0" dirty="0">
                <a:effectLst/>
              </a:rPr>
              <a:t>Sua sorte melhoraste</a:t>
            </a:r>
            <a:br>
              <a:rPr lang="pt-BR" dirty="0"/>
            </a:br>
            <a:r>
              <a:rPr lang="pt-BR" b="0" i="0" dirty="0">
                <a:effectLst/>
              </a:rPr>
              <a:t>Perdoaste seus pecados</a:t>
            </a:r>
            <a:br>
              <a:rPr lang="pt-BR" dirty="0"/>
            </a:br>
            <a:r>
              <a:rPr lang="pt-BR" b="0" i="0" dirty="0">
                <a:effectLst/>
              </a:rPr>
              <a:t>Tua raiva acalmaste.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10375365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0">
                <a:effectLst/>
              </a:rPr>
              <a:t>Vigiai, vigiai, eu vos digo</a:t>
            </a:r>
            <a:br>
              <a:rPr lang="pt-BR" b="1"/>
            </a:br>
            <a:r>
              <a:rPr lang="pt-BR" b="1" i="0">
                <a:effectLst/>
              </a:rPr>
              <a:t>Não sabeis qual o dia ou a hora Vigiai, vigiai, eu repito Eis que vem o Senhor em sua glória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57011208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b="0" i="0" dirty="0">
                <a:effectLst/>
              </a:rPr>
              <a:t>Vem, de novo, restaurar-nos</a:t>
            </a:r>
            <a:br>
              <a:rPr lang="pt-BR" dirty="0"/>
            </a:br>
            <a:r>
              <a:rPr lang="pt-BR" b="0" i="0" dirty="0">
                <a:effectLst/>
              </a:rPr>
              <a:t>Sempre irado, estarás</a:t>
            </a:r>
            <a:br>
              <a:rPr lang="pt-BR" dirty="0"/>
            </a:br>
            <a:r>
              <a:rPr lang="pt-BR" b="0" i="0" dirty="0">
                <a:effectLst/>
              </a:rPr>
              <a:t>Indignado contra nós?</a:t>
            </a:r>
            <a:br>
              <a:rPr lang="pt-BR" dirty="0"/>
            </a:br>
            <a:r>
              <a:rPr lang="pt-BR" b="0" i="0" dirty="0">
                <a:effectLst/>
              </a:rPr>
              <a:t>E a vida não darás?</a:t>
            </a:r>
            <a:br>
              <a:rPr lang="pt-BR" dirty="0"/>
            </a:br>
            <a:r>
              <a:rPr lang="pt-BR" b="0" i="0" dirty="0">
                <a:effectLst/>
              </a:rPr>
              <a:t>Salvação e alegria</a:t>
            </a:r>
            <a:br>
              <a:rPr lang="pt-BR" dirty="0"/>
            </a:br>
            <a:r>
              <a:rPr lang="pt-BR" b="0" i="0" dirty="0">
                <a:effectLst/>
              </a:rPr>
              <a:t>Outra vez, não nos trarás?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398129288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0">
                <a:effectLst/>
              </a:rPr>
              <a:t>Vigiai, vigiai, eu vos digo</a:t>
            </a:r>
            <a:br>
              <a:rPr lang="pt-BR" b="1"/>
            </a:br>
            <a:r>
              <a:rPr lang="pt-BR" b="1" i="0">
                <a:effectLst/>
              </a:rPr>
              <a:t>Não sabeis qual o dia ou a hora Vigiai, vigiai, eu repito Eis que vem o Senhor em sua glória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3038686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sz="6600" b="1" i="0" dirty="0">
                <a:effectLst/>
              </a:rPr>
              <a:t>Maranathá! Vem, Senhor Jesus!</a:t>
            </a:r>
            <a:br>
              <a:rPr lang="pt-BR" sz="6600" b="1" dirty="0"/>
            </a:br>
            <a:r>
              <a:rPr lang="pt-BR" sz="6600" b="1" i="0" dirty="0">
                <a:effectLst/>
              </a:rPr>
              <a:t>Vem, Senhor!</a:t>
            </a:r>
            <a:br>
              <a:rPr lang="pt-BR" sz="6600" b="1" dirty="0"/>
            </a:br>
            <a:r>
              <a:rPr lang="pt-BR" sz="6600" b="1" i="0" dirty="0">
                <a:effectLst/>
              </a:rPr>
              <a:t>Vem, Senhor Jesus!</a:t>
            </a:r>
            <a:br>
              <a:rPr lang="pt-BR" sz="6600" b="1" dirty="0"/>
            </a:br>
            <a:r>
              <a:rPr lang="pt-BR" sz="6600" b="1" i="0" dirty="0">
                <a:effectLst/>
              </a:rPr>
              <a:t>Vem, Senhor!</a:t>
            </a:r>
            <a:endParaRPr lang="pt-BR" sz="6600" b="1" dirty="0"/>
          </a:p>
        </p:txBody>
      </p:sp>
    </p:spTree>
    <p:extLst>
      <p:ext uri="{BB962C8B-B14F-4D97-AF65-F5344CB8AC3E}">
        <p14:creationId xmlns:p14="http://schemas.microsoft.com/office/powerpoint/2010/main" val="134580262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8973F5-ECA1-703A-171D-5B66050A93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0C5EC6AA-352C-2607-4362-2A43469553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b="0" i="0" dirty="0">
                <a:effectLst/>
              </a:rPr>
              <a:t>Escutemos Suas palavras</a:t>
            </a:r>
            <a:br>
              <a:rPr lang="pt-BR" dirty="0"/>
            </a:br>
            <a:r>
              <a:rPr lang="pt-BR" b="0" i="0" dirty="0">
                <a:effectLst/>
              </a:rPr>
              <a:t>É de paz que vai falar</a:t>
            </a:r>
            <a:br>
              <a:rPr lang="pt-BR" dirty="0"/>
            </a:br>
            <a:r>
              <a:rPr lang="pt-BR" b="0" i="0" dirty="0">
                <a:effectLst/>
              </a:rPr>
              <a:t>Paz ao Povo, a Seus fiéis</a:t>
            </a:r>
            <a:br>
              <a:rPr lang="pt-BR" dirty="0"/>
            </a:br>
            <a:r>
              <a:rPr lang="pt-BR" b="0" i="0" dirty="0">
                <a:effectLst/>
              </a:rPr>
              <a:t>A quem Dele se achegar</a:t>
            </a:r>
            <a:br>
              <a:rPr lang="pt-BR" dirty="0"/>
            </a:br>
            <a:r>
              <a:rPr lang="pt-BR" b="0" i="0" dirty="0">
                <a:effectLst/>
              </a:rPr>
              <a:t>Está perto, a salvação</a:t>
            </a:r>
            <a:br>
              <a:rPr lang="pt-BR" dirty="0"/>
            </a:br>
            <a:r>
              <a:rPr lang="pt-BR" b="0" i="0" dirty="0">
                <a:effectLst/>
              </a:rPr>
              <a:t>E a glória vai voltar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43555066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257F51-2F53-A7FA-EB05-1917641BF8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7DF9F6E5-803B-BCBB-4007-24269F2B5D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0">
                <a:effectLst/>
              </a:rPr>
              <a:t>Vigiai, vigiai, eu vos digo</a:t>
            </a:r>
            <a:br>
              <a:rPr lang="pt-BR" b="1"/>
            </a:br>
            <a:r>
              <a:rPr lang="pt-BR" b="1" i="0">
                <a:effectLst/>
              </a:rPr>
              <a:t>Não sabeis qual o dia ou a hora Vigiai, vigiai, eu repito Eis que vem o Senhor em sua glória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375705215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12468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b="1" i="1" dirty="0"/>
              <a:t>ORAÇÃO</a:t>
            </a:r>
          </a:p>
          <a:p>
            <a:pPr fontAlgn="b"/>
            <a:r>
              <a:rPr lang="pt-BR" sz="5400" b="1" i="1" dirty="0"/>
              <a:t> VOCACIONAL</a:t>
            </a:r>
          </a:p>
        </p:txBody>
      </p:sp>
    </p:spTree>
    <p:extLst>
      <p:ext uri="{BB962C8B-B14F-4D97-AF65-F5344CB8AC3E}">
        <p14:creationId xmlns:p14="http://schemas.microsoft.com/office/powerpoint/2010/main" val="398043646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1886" y="326571"/>
            <a:ext cx="8399417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Senhor, fonte de toda santidade, acendei em muitos jovens o desejo de seguir-vos na Ordem de Santo Agostinho, para terem conosco uma só alma e um só coração orientados para Deus. </a:t>
            </a:r>
          </a:p>
        </p:txBody>
      </p:sp>
    </p:spTree>
    <p:extLst>
      <p:ext uri="{BB962C8B-B14F-4D97-AF65-F5344CB8AC3E}">
        <p14:creationId xmlns:p14="http://schemas.microsoft.com/office/powerpoint/2010/main" val="186352049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Necessitamos de profetas capazes de enxergar além, testemunhas generosas do Evangelho, apóstolos valentes a serviço dos homens e mulheres de hoje. </a:t>
            </a:r>
          </a:p>
        </p:txBody>
      </p:sp>
    </p:spTree>
    <p:extLst>
      <p:ext uri="{BB962C8B-B14F-4D97-AF65-F5344CB8AC3E}">
        <p14:creationId xmlns:p14="http://schemas.microsoft.com/office/powerpoint/2010/main" val="297202099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Por isso, Senhor, humildemente vos pedimos que nos abençoeis com numerosas e santas vocações; seiva nova, geradora de vida e motivo de esperança. </a:t>
            </a:r>
          </a:p>
        </p:txBody>
      </p:sp>
    </p:spTree>
    <p:extLst>
      <p:ext uri="{BB962C8B-B14F-4D97-AF65-F5344CB8AC3E}">
        <p14:creationId xmlns:p14="http://schemas.microsoft.com/office/powerpoint/2010/main" val="398225305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Que o Espírito Santo nos acompanhe com sua luz e seu amor para que possamos viver nossa própria vocação com entusiasmo e autenticidade</a:t>
            </a:r>
          </a:p>
        </p:txBody>
      </p:sp>
    </p:spTree>
    <p:extLst>
      <p:ext uri="{BB962C8B-B14F-4D97-AF65-F5344CB8AC3E}">
        <p14:creationId xmlns:p14="http://schemas.microsoft.com/office/powerpoint/2010/main" val="323228762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e assim mostremos a todos a beleza da Vida Religiosa Agostiniana. Amém.</a:t>
            </a:r>
          </a:p>
        </p:txBody>
      </p:sp>
    </p:spTree>
    <p:extLst>
      <p:ext uri="{BB962C8B-B14F-4D97-AF65-F5344CB8AC3E}">
        <p14:creationId xmlns:p14="http://schemas.microsoft.com/office/powerpoint/2010/main" val="250409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553" y="262648"/>
            <a:ext cx="8696528" cy="6410526"/>
          </a:xfrm>
        </p:spPr>
        <p:txBody>
          <a:bodyPr anchor="ctr">
            <a:noAutofit/>
          </a:bodyPr>
          <a:lstStyle/>
          <a:p>
            <a:r>
              <a:rPr lang="pt-BR" b="0" i="0" dirty="0">
                <a:effectLst/>
              </a:rPr>
              <a:t>Sobre os montes se avista de longe o Senhor</a:t>
            </a:r>
            <a:br>
              <a:rPr lang="pt-BR" dirty="0"/>
            </a:br>
            <a:r>
              <a:rPr lang="pt-BR" b="0" i="0" dirty="0">
                <a:effectLst/>
              </a:rPr>
              <a:t>que vem vindo trazendo a esperança de novo. Ele é sol da justiça que traz o calor e nos dá novo alento e levanta o seu povo.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998152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509" y="352696"/>
            <a:ext cx="8543108" cy="6230983"/>
          </a:xfrm>
        </p:spPr>
        <p:txBody>
          <a:bodyPr anchor="ctr">
            <a:noAutofit/>
          </a:bodyPr>
          <a:lstStyle/>
          <a:p>
            <a:r>
              <a:rPr lang="pt-BR" sz="6600" b="1" i="0" dirty="0">
                <a:effectLst/>
              </a:rPr>
              <a:t>Maranathá! Vem, Senhor Jesus!</a:t>
            </a:r>
            <a:br>
              <a:rPr lang="pt-BR" sz="6600" b="1" dirty="0"/>
            </a:br>
            <a:r>
              <a:rPr lang="pt-BR" sz="6600" b="1" i="0" dirty="0">
                <a:effectLst/>
              </a:rPr>
              <a:t>Vem, Senhor!</a:t>
            </a:r>
            <a:br>
              <a:rPr lang="pt-BR" sz="6600" b="1" dirty="0"/>
            </a:br>
            <a:r>
              <a:rPr lang="pt-BR" sz="6600" b="1" i="0" dirty="0">
                <a:effectLst/>
              </a:rPr>
              <a:t>Vem, Senhor Jesus!</a:t>
            </a:r>
            <a:br>
              <a:rPr lang="pt-BR" sz="6600" b="1" dirty="0"/>
            </a:br>
            <a:r>
              <a:rPr lang="pt-BR" sz="6600" b="1" i="0" dirty="0">
                <a:effectLst/>
              </a:rPr>
              <a:t>Vem, Senhor!</a:t>
            </a:r>
            <a:endParaRPr lang="pt-BR" sz="6600" b="1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67675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281" y="145916"/>
            <a:ext cx="8735438" cy="6585624"/>
          </a:xfrm>
        </p:spPr>
        <p:txBody>
          <a:bodyPr anchor="ctr">
            <a:noAutofit/>
          </a:bodyPr>
          <a:lstStyle/>
          <a:p>
            <a:r>
              <a:rPr lang="pt-BR" b="0" i="0" dirty="0">
                <a:effectLst/>
              </a:rPr>
              <a:t>Eis que ouvimos os gritos da terra em dor os clamores que pedem total redenção. Nossa voz sobre ao trono do Deus Redentor: "Vem salvar o teu povo! Oh vem, Salvação!"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770964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sz="6600" b="1" i="0" dirty="0">
                <a:effectLst/>
              </a:rPr>
              <a:t>Maranathá! Vem, Senhor Jesus!</a:t>
            </a:r>
            <a:br>
              <a:rPr lang="pt-BR" sz="6600" b="1" dirty="0"/>
            </a:br>
            <a:r>
              <a:rPr lang="pt-BR" sz="6600" b="1" i="0" dirty="0">
                <a:effectLst/>
              </a:rPr>
              <a:t>Vem, Senhor!</a:t>
            </a:r>
            <a:br>
              <a:rPr lang="pt-BR" sz="6600" b="1" dirty="0"/>
            </a:br>
            <a:r>
              <a:rPr lang="pt-BR" sz="6600" b="1" i="0" dirty="0">
                <a:effectLst/>
              </a:rPr>
              <a:t>Vem, Senhor Jesus!</a:t>
            </a:r>
            <a:br>
              <a:rPr lang="pt-BR" sz="6600" b="1" dirty="0"/>
            </a:br>
            <a:r>
              <a:rPr lang="pt-BR" sz="6600" b="1" i="0" dirty="0">
                <a:effectLst/>
              </a:rPr>
              <a:t>Vem, Senhor!</a:t>
            </a:r>
            <a:endParaRPr lang="pt-BR" sz="6600" b="1" dirty="0"/>
          </a:p>
          <a:p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38158351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1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1417</TotalTime>
  <Words>837</Words>
  <Application>Microsoft Office PowerPoint</Application>
  <PresentationFormat>Apresentação na tela (4:3)</PresentationFormat>
  <Paragraphs>64</Paragraphs>
  <Slides>58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4</vt:i4>
      </vt:variant>
      <vt:variant>
        <vt:lpstr>Títulos de slides</vt:lpstr>
      </vt:variant>
      <vt:variant>
        <vt:i4>58</vt:i4>
      </vt:variant>
    </vt:vector>
  </HeadingPairs>
  <TitlesOfParts>
    <vt:vector size="66" baseType="lpstr">
      <vt:lpstr>Arial</vt:lpstr>
      <vt:lpstr>Calibri</vt:lpstr>
      <vt:lpstr>Calibri Light</vt:lpstr>
      <vt:lpstr>Times New Roman</vt:lpstr>
      <vt:lpstr>Tema do Office</vt:lpstr>
      <vt:lpstr>Office Theme</vt:lpstr>
      <vt:lpstr>1_Tema do Office</vt:lpstr>
      <vt:lpstr>2_Tema do Office</vt:lpstr>
      <vt:lpstr>I Domingo  do Advento 01/12/2024</vt:lpstr>
      <vt:lpstr>Refrão Orante</vt:lpstr>
      <vt:lpstr>Apresentação do PowerPoint</vt:lpstr>
      <vt:lpstr>Canto de Abertura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Preces da Comunidade</vt:lpstr>
      <vt:lpstr>Apresentação do PowerPoint</vt:lpstr>
      <vt:lpstr>Preparação das Oferendas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Clara Passos</dc:creator>
  <cp:lastModifiedBy>edilene@PCR.LOCAL</cp:lastModifiedBy>
  <cp:revision>133</cp:revision>
  <dcterms:created xsi:type="dcterms:W3CDTF">2021-02-27T18:57:26Z</dcterms:created>
  <dcterms:modified xsi:type="dcterms:W3CDTF">2024-10-10T20:27:13Z</dcterms:modified>
</cp:coreProperties>
</file>