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76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57" r:id="rId26"/>
    <p:sldId id="558" r:id="rId27"/>
    <p:sldId id="559" r:id="rId28"/>
    <p:sldId id="389" r:id="rId29"/>
    <p:sldId id="339" r:id="rId30"/>
    <p:sldId id="512" r:id="rId31"/>
    <p:sldId id="531" r:id="rId32"/>
    <p:sldId id="524" r:id="rId33"/>
    <p:sldId id="530" r:id="rId34"/>
    <p:sldId id="529" r:id="rId35"/>
    <p:sldId id="528" r:id="rId36"/>
    <p:sldId id="527" r:id="rId37"/>
    <p:sldId id="526" r:id="rId38"/>
    <p:sldId id="525" r:id="rId39"/>
    <p:sldId id="532" r:id="rId40"/>
    <p:sldId id="536" r:id="rId41"/>
    <p:sldId id="535" r:id="rId42"/>
    <p:sldId id="534" r:id="rId43"/>
    <p:sldId id="533" r:id="rId44"/>
    <p:sldId id="538" r:id="rId45"/>
    <p:sldId id="537" r:id="rId46"/>
    <p:sldId id="539" r:id="rId47"/>
    <p:sldId id="543" r:id="rId48"/>
    <p:sldId id="542" r:id="rId49"/>
    <p:sldId id="545" r:id="rId50"/>
    <p:sldId id="544" r:id="rId51"/>
    <p:sldId id="554" r:id="rId52"/>
    <p:sldId id="553" r:id="rId53"/>
    <p:sldId id="552" r:id="rId54"/>
    <p:sldId id="551" r:id="rId55"/>
    <p:sldId id="550" r:id="rId56"/>
    <p:sldId id="549" r:id="rId57"/>
    <p:sldId id="555" r:id="rId58"/>
    <p:sldId id="556" r:id="rId59"/>
    <p:sldId id="353" r:id="rId60"/>
    <p:sldId id="477" r:id="rId61"/>
    <p:sldId id="480" r:id="rId62"/>
    <p:sldId id="481" r:id="rId63"/>
    <p:sldId id="482" r:id="rId64"/>
    <p:sldId id="483" r:id="rId65"/>
    <p:sldId id="484" r:id="rId6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2788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20947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64698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07589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959155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53945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85441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30734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43306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235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55528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32143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53868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86157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67153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824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375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Assunção da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Bem-aventurada Virgem Maria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18/08/2024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A vossa direita se encontra a rainha, com veste esplendente de ouro de Ofir.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643" y="561704"/>
            <a:ext cx="8754893" cy="6029234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Maria é elevada ao </a:t>
            </a:r>
          </a:p>
          <a:p>
            <a:r>
              <a:rPr lang="pt-BR" sz="6600" i="1" dirty="0"/>
              <a:t>céu, alegram-se os</a:t>
            </a:r>
          </a:p>
          <a:p>
            <a:r>
              <a:rPr lang="pt-BR" sz="6600" i="1" dirty="0"/>
              <a:t> coros  dos anjos.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Mandai Senhor, o vosso Espírito!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714643"/>
          </a:xfrm>
        </p:spPr>
        <p:txBody>
          <a:bodyPr/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464" y="1214846"/>
            <a:ext cx="8754893" cy="5458328"/>
          </a:xfrm>
        </p:spPr>
        <p:txBody>
          <a:bodyPr>
            <a:noAutofit/>
          </a:bodyPr>
          <a:lstStyle/>
          <a:p>
            <a:r>
              <a:rPr lang="pt-BR" sz="5800" b="0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É grande o Senhor, é o nosso Deus Atento aos corações, buscou em Nazaré Dentre os humildes, Maria foi eleita Vinde todos celebrar tamanha fé!</a:t>
            </a:r>
            <a:endParaRPr lang="pt-BR" sz="5800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9379" y="326570"/>
            <a:ext cx="8424987" cy="6200689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Fez em mim grandes coisas De um jeito bem novo Que acolhe, que integra Fez visita ao seu povo Falou e cumpriu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A Minh 'alma se alegra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2102" y="1287623"/>
            <a:ext cx="8628433" cy="530772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/>
              <a:t>Canta, minha alma, canta, louvarei ao Senhor. Que maravilhas tantas , fez Ele em meu favor.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Fiel, compassivo é o nosso Deus Atento a toda dor, conosco vem morar</a:t>
            </a:r>
            <a:br>
              <a:rPr lang="pt-BR" dirty="0"/>
            </a:br>
            <a:r>
              <a:rPr lang="pt-BR" b="0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Dispensa orgulho e poder, nutre os famintos Vinde, pois, toda esperança celebrar.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Fez em mim grandes coisas De um jeito bem novo Que acolhe, que integra Fez visita ao seu povo Falou e cumpriu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A Minh 'alma se alegra</a:t>
            </a:r>
            <a:endParaRPr lang="pt-BR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589820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Coragem que anima é o nosso Deus Atento ao novo Reino, ouviu nosso clamor</a:t>
            </a:r>
            <a:br>
              <a:rPr lang="pt-BR" dirty="0"/>
            </a:br>
            <a:r>
              <a:rPr lang="pt-BR" b="0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Trouxe o perdão, reanimou os humilhados Vinde todos celebrar seu grande amor!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1188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Fez em mim grandes coisas De um jeito bem novo Que acolhe, que integra Fez visita ao seu povo Falou e cumpriu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A Minh 'alma se alegra</a:t>
            </a:r>
            <a:endParaRPr lang="pt-BR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623201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Abençoai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endParaRPr lang="pt-BR" sz="8800" dirty="0"/>
          </a:p>
          <a:p>
            <a:r>
              <a:rPr lang="pt-BR" sz="8800" b="1" i="1" dirty="0"/>
              <a:t>Lembrai 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94553" y="116732"/>
            <a:ext cx="8793804" cy="6517532"/>
          </a:xfrm>
        </p:spPr>
        <p:txBody>
          <a:bodyPr>
            <a:normAutofit/>
          </a:bodyPr>
          <a:lstStyle/>
          <a:p>
            <a:r>
              <a:rPr lang="pt-BR" sz="72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Aceitai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dirty="0"/>
              <a:t>No Céu surgiu um sinal</a:t>
            </a:r>
          </a:p>
          <a:p>
            <a:r>
              <a:rPr lang="pt-BR" b="1" dirty="0"/>
              <a:t>No Céu surgiu um sinal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10000"/>
          </a:bodyPr>
          <a:lstStyle/>
          <a:p>
            <a:r>
              <a:rPr lang="pt-BR" sz="6500" b="0" i="0" dirty="0">
                <a:effectLst/>
                <a:highlight>
                  <a:srgbClr val="F8F9FA"/>
                </a:highlight>
              </a:rPr>
              <a:t>A Minh 'alma engrandece o Senhor, exulta meu espírito em Deus, meu Salvador!</a:t>
            </a:r>
            <a:br>
              <a:rPr lang="pt-BR" sz="6500" dirty="0"/>
            </a:br>
            <a:r>
              <a:rPr lang="pt-BR" sz="6500" b="0" i="0" dirty="0">
                <a:effectLst/>
                <a:highlight>
                  <a:srgbClr val="F8F9FA"/>
                </a:highlight>
              </a:rPr>
              <a:t>Porque olhou para a humildade de sua serva,</a:t>
            </a:r>
            <a:br>
              <a:rPr lang="pt-BR" sz="6500" dirty="0"/>
            </a:br>
            <a:r>
              <a:rPr lang="pt-BR" sz="6500" b="0" i="0" dirty="0">
                <a:effectLst/>
                <a:highlight>
                  <a:srgbClr val="F8F9FA"/>
                </a:highlight>
              </a:rPr>
              <a:t>doravante as gerações hão de chamar-me de bendita!</a:t>
            </a:r>
            <a:br>
              <a:rPr lang="pt-BR" dirty="0"/>
            </a:b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0" dirty="0">
                <a:solidFill>
                  <a:srgbClr val="212529"/>
                </a:solidFill>
                <a:effectLst/>
                <a:highlight>
                  <a:srgbClr val="F8F9FA"/>
                </a:highlight>
                <a:latin typeface="Nunito" pitchFamily="2" charset="0"/>
              </a:rPr>
              <a:t> </a:t>
            </a:r>
            <a:r>
              <a:rPr lang="pt-BR" b="0" i="0" dirty="0">
                <a:solidFill>
                  <a:srgbClr val="212529"/>
                </a:solidFill>
                <a:effectLst/>
                <a:highlight>
                  <a:srgbClr val="F8F9FA"/>
                </a:highlight>
              </a:rPr>
              <a:t>O Poderoso fez em mim maravilhas, e Santo é seu nome! Seu amor para sempre se estende,</a:t>
            </a:r>
            <a:br>
              <a:rPr lang="pt-BR" dirty="0"/>
            </a:br>
            <a:r>
              <a:rPr lang="pt-BR" b="0" i="0" dirty="0">
                <a:solidFill>
                  <a:srgbClr val="212529"/>
                </a:solidFill>
                <a:effectLst/>
                <a:highlight>
                  <a:srgbClr val="F8F9FA"/>
                </a:highlight>
              </a:rPr>
              <a:t>sobre aqueles que O temem!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Uma mulher vestida de sol, e a lua debaixo dos pés! Coroada com doze estrelas!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0" dirty="0">
                <a:solidFill>
                  <a:srgbClr val="212529"/>
                </a:solidFill>
                <a:effectLst/>
                <a:highlight>
                  <a:srgbClr val="F8F9FA"/>
                </a:highlight>
              </a:rPr>
              <a:t>Manifesta o poder de seu braço, dispersa os soberbos;</a:t>
            </a:r>
            <a:br>
              <a:rPr lang="pt-BR" dirty="0"/>
            </a:br>
            <a:r>
              <a:rPr lang="pt-BR" b="0" i="0" dirty="0">
                <a:solidFill>
                  <a:srgbClr val="212529"/>
                </a:solidFill>
                <a:effectLst/>
                <a:highlight>
                  <a:srgbClr val="F8F9FA"/>
                </a:highlight>
              </a:rPr>
              <a:t>derruba os poderosos de seus tronos</a:t>
            </a:r>
            <a:br>
              <a:rPr lang="pt-BR" dirty="0"/>
            </a:br>
            <a:r>
              <a:rPr lang="pt-BR" b="0" i="0" dirty="0">
                <a:solidFill>
                  <a:srgbClr val="212529"/>
                </a:solidFill>
                <a:effectLst/>
                <a:highlight>
                  <a:srgbClr val="F8F9FA"/>
                </a:highlight>
              </a:rPr>
              <a:t>e eleva os humildes;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dirty="0"/>
              <a:t>Sacia de bens os famintos, despede os ricos sem nada. Acolhe Israel, seu servidor, fiel ao seu Amor.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senhor fez em mim maravilhas!</a:t>
            </a:r>
            <a:br>
              <a:rPr lang="pt-BR" b="1" dirty="0"/>
            </a:br>
            <a:r>
              <a:rPr lang="pt-BR" b="1" i="0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Santo é seu nome!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Coroada com doze estrelas!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Imagem do povo andante que vai no deserto. Que hoje se veste da glória que brilha no céu.  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luz que clareia Maria na estrada da vida. Rebrilha no mundo inteiro e traz redenção.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/>
              <a:t>As sombras do império da morte já foram banidas. O Cristo, Filho amado, é Deus vencedor. 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1485</TotalTime>
  <Words>812</Words>
  <Application>Microsoft Office PowerPoint</Application>
  <PresentationFormat>Apresentação na tela (4:3)</PresentationFormat>
  <Paragraphs>57</Paragraphs>
  <Slides>61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61</vt:i4>
      </vt:variant>
    </vt:vector>
  </HeadingPairs>
  <TitlesOfParts>
    <vt:vector size="73" baseType="lpstr">
      <vt:lpstr>Arial</vt:lpstr>
      <vt:lpstr>Calibri</vt:lpstr>
      <vt:lpstr>Calibri Light</vt:lpstr>
      <vt:lpstr>Century Gothic</vt:lpstr>
      <vt:lpstr>Nunito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Cacho</vt:lpstr>
      <vt:lpstr>Assunção da  Bem-aventurada Virgem Maria 18/08/2024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132</cp:revision>
  <dcterms:created xsi:type="dcterms:W3CDTF">2021-02-27T18:57:26Z</dcterms:created>
  <dcterms:modified xsi:type="dcterms:W3CDTF">2024-06-20T21:15:26Z</dcterms:modified>
</cp:coreProperties>
</file>