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557" r:id="rId9"/>
    <p:sldId id="558" r:id="rId10"/>
    <p:sldId id="559" r:id="rId11"/>
    <p:sldId id="560" r:id="rId12"/>
    <p:sldId id="561" r:id="rId13"/>
    <p:sldId id="562" r:id="rId14"/>
    <p:sldId id="563" r:id="rId15"/>
    <p:sldId id="271" r:id="rId16"/>
    <p:sldId id="460" r:id="rId17"/>
    <p:sldId id="513" r:id="rId18"/>
    <p:sldId id="503" r:id="rId19"/>
    <p:sldId id="461" r:id="rId20"/>
    <p:sldId id="406" r:id="rId21"/>
    <p:sldId id="413" r:id="rId22"/>
    <p:sldId id="330" r:id="rId23"/>
    <p:sldId id="332" r:id="rId24"/>
    <p:sldId id="471" r:id="rId25"/>
    <p:sldId id="470" r:id="rId26"/>
    <p:sldId id="564" r:id="rId27"/>
    <p:sldId id="565" r:id="rId28"/>
    <p:sldId id="566" r:id="rId29"/>
    <p:sldId id="389" r:id="rId30"/>
    <p:sldId id="339" r:id="rId31"/>
    <p:sldId id="512" r:id="rId32"/>
    <p:sldId id="531" r:id="rId33"/>
    <p:sldId id="524" r:id="rId34"/>
    <p:sldId id="530" r:id="rId35"/>
    <p:sldId id="529" r:id="rId36"/>
    <p:sldId id="528" r:id="rId37"/>
    <p:sldId id="527" r:id="rId38"/>
    <p:sldId id="526" r:id="rId39"/>
    <p:sldId id="525" r:id="rId40"/>
    <p:sldId id="532" r:id="rId41"/>
    <p:sldId id="536" r:id="rId42"/>
    <p:sldId id="535" r:id="rId43"/>
    <p:sldId id="534" r:id="rId44"/>
    <p:sldId id="545" r:id="rId45"/>
    <p:sldId id="544" r:id="rId46"/>
    <p:sldId id="554" r:id="rId47"/>
    <p:sldId id="553" r:id="rId48"/>
    <p:sldId id="552" r:id="rId49"/>
    <p:sldId id="551" r:id="rId50"/>
    <p:sldId id="550" r:id="rId51"/>
    <p:sldId id="549" r:id="rId52"/>
    <p:sldId id="555" r:id="rId53"/>
    <p:sldId id="353" r:id="rId54"/>
    <p:sldId id="477" r:id="rId55"/>
    <p:sldId id="480" r:id="rId56"/>
    <p:sldId id="481" r:id="rId57"/>
    <p:sldId id="482" r:id="rId58"/>
    <p:sldId id="483" r:id="rId59"/>
    <p:sldId id="484" r:id="rId6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61" Type="http://schemas.openxmlformats.org/officeDocument/2006/relationships/presProps" Target="pres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Autofit/>
          </a:bodyPr>
          <a:lstStyle>
            <a:lvl1pPr marL="0" indent="0">
              <a:buNone/>
              <a:defRPr sz="6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20/06/2024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21° Domingo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25/08/2024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0" dirty="0">
                <a:effectLst/>
                <a:highlight>
                  <a:srgbClr val="FFFFFF"/>
                </a:highlight>
              </a:rPr>
              <a:t>Ponho a minha confiança no Senhor Da esperança sou chamado a ser sinal</a:t>
            </a:r>
            <a:br>
              <a:rPr lang="pt-BR" dirty="0"/>
            </a:br>
            <a:r>
              <a:rPr lang="pt-BR" i="0" dirty="0">
                <a:effectLst/>
                <a:highlight>
                  <a:srgbClr val="FFFFFF"/>
                </a:highlight>
              </a:rPr>
              <a:t>Seu ouvido se inclinou ao meu clamor e por isso respondi: aqui estou!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9965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b="1" i="0" dirty="0">
              <a:effectLst/>
              <a:highlight>
                <a:srgbClr val="FFFFFF"/>
              </a:highlight>
            </a:endParaRPr>
          </a:p>
          <a:p>
            <a:r>
              <a:rPr lang="pt-BR" b="1" i="0" dirty="0">
                <a:effectLst/>
                <a:highlight>
                  <a:srgbClr val="FFFFFF"/>
                </a:highlight>
              </a:rPr>
              <a:t>Eis-me aqui, Senhor! Eis-me aqui, Senhor!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Eis-me aqui, Senhor!</a:t>
            </a:r>
            <a:endParaRPr lang="pt-BR" b="1" dirty="0"/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411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br>
              <a:rPr lang="pt-BR" sz="6600" b="1" i="1" dirty="0"/>
            </a:br>
            <a:r>
              <a:rPr lang="pt-BR" sz="8800" b="1" i="1" dirty="0"/>
              <a:t>Provai e vede quão suave é</a:t>
            </a:r>
          </a:p>
          <a:p>
            <a:r>
              <a:rPr lang="pt-BR" sz="8800" b="1" i="1" dirty="0"/>
              <a:t> o Senhor!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Ó Senhor, vossas palavras são espíritos e vida; as palavras que dizeis, bem que são de eterna vida. 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799455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Edificai, Senhor 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7368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endParaRPr lang="pt-BR" b="1" i="1" dirty="0"/>
          </a:p>
          <a:p>
            <a:pPr marL="0" indent="0" algn="ctr">
              <a:buNone/>
            </a:pPr>
            <a:r>
              <a:rPr lang="pt-BR" b="1" i="1" dirty="0"/>
              <a:t>Senhor, chamaste-me, aqui estou! chamaste-me, aqui estou!</a:t>
            </a:r>
          </a:p>
          <a:p>
            <a:pPr marL="0" indent="0" algn="ctr">
              <a:buNone/>
            </a:pPr>
            <a:r>
              <a:rPr lang="pt-BR" b="1" i="1" dirty="0"/>
              <a:t>Ô, ô, ô, ô, chamaste-me, aqui estou!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sz="6600" b="1" i="1" dirty="0">
                <a:effectLst/>
                <a:highlight>
                  <a:srgbClr val="FFFFFF"/>
                </a:highlight>
              </a:rPr>
              <a:t>Senhor meu Deus, obrigado Senhor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Porque tudo é teu.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sz="6600" b="0" i="1" dirty="0">
                <a:effectLst/>
                <a:highlight>
                  <a:srgbClr val="FFFFFF"/>
                </a:highlight>
              </a:rPr>
              <a:t>E teu o pão que oferecemos</a:t>
            </a:r>
            <a:br>
              <a:rPr lang="pt-BR" sz="6600" i="1" dirty="0"/>
            </a:br>
            <a:r>
              <a:rPr lang="pt-BR" sz="6600" b="0" i="1" dirty="0">
                <a:effectLst/>
                <a:highlight>
                  <a:srgbClr val="FFFFFF"/>
                </a:highlight>
              </a:rPr>
              <a:t>é a tua vida que</a:t>
            </a:r>
          </a:p>
          <a:p>
            <a:r>
              <a:rPr lang="pt-BR" sz="6600" b="0" i="1" dirty="0">
                <a:effectLst/>
                <a:highlight>
                  <a:srgbClr val="FFFFFF"/>
                </a:highlight>
              </a:rPr>
              <a:t> vivemos</a:t>
            </a:r>
            <a:br>
              <a:rPr lang="pt-BR" sz="6600" i="1" dirty="0"/>
            </a:br>
            <a:r>
              <a:rPr lang="pt-BR" sz="6600" b="0" i="1" dirty="0">
                <a:effectLst/>
                <a:highlight>
                  <a:srgbClr val="FFFFFF"/>
                </a:highlight>
              </a:rPr>
              <a:t>obrigado Senhor!</a:t>
            </a:r>
            <a:endParaRPr lang="pt-BR" sz="6600" i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>
                <a:effectLst/>
                <a:highlight>
                  <a:srgbClr val="FFFFFF"/>
                </a:highlight>
              </a:rPr>
              <a:t>Senhor meu Deus, obrigado Senhor</a:t>
            </a:r>
            <a:br>
              <a:rPr lang="pt-BR" b="1" i="1" dirty="0"/>
            </a:br>
            <a:r>
              <a:rPr lang="pt-BR" b="1" i="1" dirty="0">
                <a:effectLst/>
                <a:highlight>
                  <a:srgbClr val="FFFFFF"/>
                </a:highlight>
              </a:rPr>
              <a:t>Porque tudo é teu.</a:t>
            </a:r>
            <a:endParaRPr lang="pt-BR" b="1" i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i="1" dirty="0">
                <a:highlight>
                  <a:srgbClr val="FFFFFF"/>
                </a:highlight>
              </a:rPr>
              <a:t>É</a:t>
            </a:r>
            <a:r>
              <a:rPr lang="pt-BR" sz="6600" b="0" i="1" dirty="0">
                <a:effectLst/>
                <a:highlight>
                  <a:srgbClr val="FFFFFF"/>
                </a:highlight>
              </a:rPr>
              <a:t> teu o vinho que ofertamos</a:t>
            </a:r>
            <a:br>
              <a:rPr lang="pt-BR" sz="6600" i="1" dirty="0"/>
            </a:br>
            <a:r>
              <a:rPr lang="pt-BR" sz="6600" b="0" i="1" dirty="0">
                <a:effectLst/>
                <a:highlight>
                  <a:srgbClr val="FFFFFF"/>
                </a:highlight>
              </a:rPr>
              <a:t>é Tua a dor que suportamos</a:t>
            </a:r>
            <a:br>
              <a:rPr lang="pt-BR" sz="6600" i="1" dirty="0"/>
            </a:br>
            <a:r>
              <a:rPr lang="pt-BR" sz="6600" b="0" i="1" dirty="0">
                <a:effectLst/>
                <a:highlight>
                  <a:srgbClr val="FFFFFF"/>
                </a:highlight>
              </a:rPr>
              <a:t>obrigado Senhor!</a:t>
            </a:r>
            <a:endParaRPr lang="pt-BR" sz="6600" i="1" dirty="0"/>
          </a:p>
        </p:txBody>
      </p:sp>
    </p:spTree>
    <p:extLst>
      <p:ext uri="{BB962C8B-B14F-4D97-AF65-F5344CB8AC3E}">
        <p14:creationId xmlns:p14="http://schemas.microsoft.com/office/powerpoint/2010/main" val="38161097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6600" b="0" i="1" dirty="0">
                <a:effectLst/>
                <a:highlight>
                  <a:srgbClr val="FFFFFF"/>
                </a:highlight>
              </a:rPr>
              <a:t>Na Tua Cruz crucificados</a:t>
            </a:r>
            <a:br>
              <a:rPr lang="pt-BR" sz="6600" i="1" dirty="0"/>
            </a:br>
            <a:r>
              <a:rPr lang="pt-BR" sz="6600" b="0" i="1" dirty="0">
                <a:effectLst/>
                <a:highlight>
                  <a:srgbClr val="FFFFFF"/>
                </a:highlight>
              </a:rPr>
              <a:t>seremos teus ressuscitados</a:t>
            </a:r>
            <a:br>
              <a:rPr lang="pt-BR" sz="6600" i="1" dirty="0"/>
            </a:br>
            <a:r>
              <a:rPr lang="pt-BR" sz="6600" b="0" i="1" dirty="0">
                <a:effectLst/>
                <a:highlight>
                  <a:srgbClr val="FFFFFF"/>
                </a:highlight>
              </a:rPr>
              <a:t>obrigado Senhor!</a:t>
            </a:r>
            <a:endParaRPr lang="pt-BR" sz="6600" i="1" dirty="0"/>
          </a:p>
        </p:txBody>
      </p:sp>
    </p:spTree>
    <p:extLst>
      <p:ext uri="{BB962C8B-B14F-4D97-AF65-F5344CB8AC3E}">
        <p14:creationId xmlns:p14="http://schemas.microsoft.com/office/powerpoint/2010/main" val="22350691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>
                <a:effectLst/>
                <a:highlight>
                  <a:srgbClr val="FFFFFF"/>
                </a:highlight>
              </a:rPr>
              <a:t>Senhor meu Deus, obrigado Senhor</a:t>
            </a:r>
            <a:br>
              <a:rPr lang="pt-BR" b="1" i="1" dirty="0"/>
            </a:br>
            <a:r>
              <a:rPr lang="pt-BR" b="1" i="1" dirty="0">
                <a:effectLst/>
                <a:highlight>
                  <a:srgbClr val="FFFFFF"/>
                </a:highlight>
              </a:rPr>
              <a:t>Porque tudo é teu.</a:t>
            </a:r>
            <a:endParaRPr lang="pt-BR" b="1" i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41544312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6500" b="1" i="1" dirty="0"/>
              <a:t>Todas as vezes que comemos deste pão e bebemos deste cálice anunciamos, Senhor a vossa morte, enquanto esperamos a vossa vinda!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Espirito nos uma num só Corpo! 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Concedei-lhes,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0" i="1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Eu sou o pão da vida</a:t>
            </a:r>
            <a:br>
              <a:rPr lang="pt-BR" i="1" dirty="0"/>
            </a:br>
            <a:r>
              <a:rPr lang="pt-BR" b="0" i="1" dirty="0">
                <a:solidFill>
                  <a:srgbClr val="2A2A2A"/>
                </a:solidFill>
                <a:effectLst/>
                <a:highlight>
                  <a:srgbClr val="FFFFFF"/>
                </a:highlight>
              </a:rPr>
              <a:t>O que vem a Mim não terá fome O que crer em Mim não terá sede Ninguém vem a Mim Se meu Pai não o atrair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No dia final.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0" i="1" dirty="0">
                <a:effectLst/>
                <a:highlight>
                  <a:srgbClr val="FFFFFF"/>
                </a:highlight>
              </a:rPr>
              <a:t>Eu sou o pão da vida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Que se prova e não se sente fome O que sempre beber do Meu sangue</a:t>
            </a:r>
            <a:br>
              <a:rPr lang="pt-BR" i="1" dirty="0"/>
            </a:br>
            <a:r>
              <a:rPr lang="pt-BR" b="0" i="1" dirty="0">
                <a:effectLst/>
                <a:highlight>
                  <a:srgbClr val="FFFFFF"/>
                </a:highlight>
              </a:rPr>
              <a:t>Viverá em Mim e terá a vida eterna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No dia final.</a:t>
            </a:r>
            <a:endParaRPr lang="pt-BR" sz="6600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dirty="0"/>
              <a:t> </a:t>
            </a:r>
            <a:r>
              <a:rPr lang="pt-BR" i="1" dirty="0"/>
              <a:t>O pão que eu darei é meu corpo , vida para o mundo. O que sempre . O que sempre comer de minha carne viverá em mim como eu vivo no pai.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No dia final.</a:t>
            </a:r>
            <a:endParaRPr lang="pt-BR" sz="6600" b="1" i="1" dirty="0"/>
          </a:p>
          <a:p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Sim, meu Senhor, eu creio que vieste ao mundo a remi-lo, que tu és o filho de Deus e que estás aqui, alimentando nossas vidas. </a:t>
            </a:r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Eu o ressuscitarei</a:t>
            </a:r>
            <a:br>
              <a:rPr lang="pt-BR" sz="6600" b="1" i="1" dirty="0"/>
            </a:br>
            <a:r>
              <a:rPr lang="pt-BR" sz="6600" b="1" i="1" dirty="0">
                <a:effectLst/>
                <a:highlight>
                  <a:srgbClr val="FFFFFF"/>
                </a:highlight>
              </a:rPr>
              <a:t>No dia final.</a:t>
            </a:r>
            <a:endParaRPr lang="pt-BR" sz="6600" b="1" i="1" dirty="0"/>
          </a:p>
          <a:p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0" dirty="0">
                <a:effectLst/>
                <a:highlight>
                  <a:srgbClr val="FFFFFF"/>
                </a:highlight>
              </a:rPr>
              <a:t>Eis-me aqui, Senhor! Eis-me aqui, Senhor!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Eis-me aqui, Senhor!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5842335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i="0" dirty="0">
                <a:effectLst/>
                <a:highlight>
                  <a:srgbClr val="FFFFFF"/>
                </a:highlight>
              </a:rPr>
              <a:t>O Senhor é o Pastor que me conduz Por caminhos nunca vistos me enviou</a:t>
            </a:r>
            <a:br>
              <a:rPr lang="pt-BR" dirty="0"/>
            </a:br>
            <a:r>
              <a:rPr lang="pt-BR" i="0" dirty="0">
                <a:effectLst/>
                <a:highlight>
                  <a:srgbClr val="FFFFFF"/>
                </a:highlight>
              </a:rPr>
              <a:t>Sou chamado a ser fermento, sal e luz</a:t>
            </a:r>
            <a:br>
              <a:rPr lang="pt-BR" dirty="0"/>
            </a:br>
            <a:r>
              <a:rPr lang="pt-BR" i="0" dirty="0">
                <a:effectLst/>
                <a:highlight>
                  <a:srgbClr val="FFFFFF"/>
                </a:highlight>
              </a:rPr>
              <a:t>E por isso respondi: aqui estou!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5152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b="1" i="0" dirty="0">
                <a:effectLst/>
                <a:highlight>
                  <a:srgbClr val="FFFFFF"/>
                </a:highlight>
              </a:rPr>
              <a:t>Eis-me aqui, Senhor! Eis-me aqui, Senhor!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Eis-me aqui, Senhor!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423198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0" i="0" dirty="0">
                <a:effectLst/>
                <a:highlight>
                  <a:srgbClr val="FFFFFF"/>
                </a:highlight>
              </a:rPr>
              <a:t>Ele pôs em minha boca uma canção Me ungiu como profeta e trovador</a:t>
            </a:r>
            <a:br>
              <a:rPr lang="pt-BR" dirty="0"/>
            </a:br>
            <a:r>
              <a:rPr lang="pt-BR" b="0" i="0" dirty="0">
                <a:effectLst/>
                <a:highlight>
                  <a:srgbClr val="FFFFFF"/>
                </a:highlight>
              </a:rPr>
              <a:t>Da história e da vida do meu povo E por isso respondi: aqui estou!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40164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0" dirty="0">
                <a:effectLst/>
                <a:highlight>
                  <a:srgbClr val="FFFFFF"/>
                </a:highlight>
              </a:rPr>
              <a:t>Eis-me aqui, Senhor! Eis-me aqui, Senhor!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Pra fazer Tua Vontade, pra viver do Teu amor</a:t>
            </a:r>
            <a:br>
              <a:rPr lang="pt-BR" b="1" dirty="0"/>
            </a:br>
            <a:r>
              <a:rPr lang="pt-BR" b="1" i="0" dirty="0">
                <a:effectLst/>
                <a:highlight>
                  <a:srgbClr val="FFFFFF"/>
                </a:highlight>
              </a:rPr>
              <a:t>Eis-me aqui, Senhor!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6680015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1434</TotalTime>
  <Words>804</Words>
  <Application>Microsoft Office PowerPoint</Application>
  <PresentationFormat>Apresentação na tela (4:3)</PresentationFormat>
  <Paragraphs>55</Paragraphs>
  <Slides>56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56</vt:i4>
      </vt:variant>
    </vt:vector>
  </HeadingPairs>
  <TitlesOfParts>
    <vt:vector size="64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21° Domingo  Tempo Comum 25/08/2024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edilene@PCR.LOCAL</cp:lastModifiedBy>
  <cp:revision>133</cp:revision>
  <dcterms:created xsi:type="dcterms:W3CDTF">2021-02-27T18:57:26Z</dcterms:created>
  <dcterms:modified xsi:type="dcterms:W3CDTF">2024-06-20T23:08:38Z</dcterms:modified>
</cp:coreProperties>
</file>