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7" r:id="rId5"/>
  </p:sldMasterIdLst>
  <p:sldIdLst>
    <p:sldId id="258" r:id="rId6"/>
    <p:sldId id="514" r:id="rId7"/>
    <p:sldId id="260" r:id="rId8"/>
    <p:sldId id="265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271" r:id="rId17"/>
    <p:sldId id="460" r:id="rId18"/>
    <p:sldId id="513" r:id="rId19"/>
    <p:sldId id="503" r:id="rId20"/>
    <p:sldId id="461" r:id="rId21"/>
    <p:sldId id="406" r:id="rId22"/>
    <p:sldId id="413" r:id="rId23"/>
    <p:sldId id="330" r:id="rId24"/>
    <p:sldId id="332" r:id="rId25"/>
    <p:sldId id="470" r:id="rId26"/>
    <p:sldId id="564" r:id="rId27"/>
    <p:sldId id="568" r:id="rId28"/>
    <p:sldId id="567" r:id="rId29"/>
    <p:sldId id="566" r:id="rId30"/>
    <p:sldId id="565" r:id="rId31"/>
    <p:sldId id="569" r:id="rId32"/>
    <p:sldId id="389" r:id="rId33"/>
    <p:sldId id="339" r:id="rId34"/>
    <p:sldId id="512" r:id="rId35"/>
    <p:sldId id="531" r:id="rId36"/>
    <p:sldId id="524" r:id="rId37"/>
    <p:sldId id="530" r:id="rId38"/>
    <p:sldId id="529" r:id="rId39"/>
    <p:sldId id="528" r:id="rId40"/>
    <p:sldId id="527" r:id="rId41"/>
    <p:sldId id="526" r:id="rId42"/>
    <p:sldId id="525" r:id="rId43"/>
    <p:sldId id="532" r:id="rId44"/>
    <p:sldId id="536" r:id="rId45"/>
    <p:sldId id="535" r:id="rId46"/>
    <p:sldId id="534" r:id="rId47"/>
    <p:sldId id="533" r:id="rId48"/>
    <p:sldId id="538" r:id="rId49"/>
    <p:sldId id="545" r:id="rId50"/>
    <p:sldId id="544" r:id="rId51"/>
    <p:sldId id="554" r:id="rId52"/>
    <p:sldId id="553" r:id="rId53"/>
    <p:sldId id="552" r:id="rId54"/>
    <p:sldId id="551" r:id="rId55"/>
    <p:sldId id="550" r:id="rId56"/>
    <p:sldId id="549" r:id="rId57"/>
    <p:sldId id="555" r:id="rId58"/>
    <p:sldId id="353" r:id="rId59"/>
    <p:sldId id="477" r:id="rId60"/>
    <p:sldId id="480" r:id="rId61"/>
    <p:sldId id="481" r:id="rId62"/>
    <p:sldId id="482" r:id="rId63"/>
    <p:sldId id="483" r:id="rId64"/>
    <p:sldId id="484" r:id="rId6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6" d="100"/>
          <a:sy n="86" d="100"/>
        </p:scale>
        <p:origin x="13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14546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310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2746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29471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415071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94978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06390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37741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74194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206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341363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324586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745337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25204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449903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280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554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19° Domingo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11/08/2024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0" dirty="0">
                <a:effectLst/>
                <a:highlight>
                  <a:srgbClr val="FFFFFF"/>
                </a:highlight>
              </a:rPr>
              <a:t>Ponho a minha confiança no Senhor Da esperança sou chamado a ser sinal</a:t>
            </a:r>
            <a:br>
              <a:rPr lang="pt-BR" dirty="0"/>
            </a:br>
            <a:r>
              <a:rPr lang="pt-BR" i="0" dirty="0">
                <a:effectLst/>
                <a:highlight>
                  <a:srgbClr val="FFFFFF"/>
                </a:highlight>
              </a:rPr>
              <a:t>Seu ouvido se inclinou ao meu clamor e por isso respondi: aqui estou!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996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i="0" dirty="0">
              <a:effectLst/>
              <a:highlight>
                <a:srgbClr val="FFFFFF"/>
              </a:highlight>
            </a:endParaRPr>
          </a:p>
          <a:p>
            <a:r>
              <a:rPr lang="pt-BR" b="1" i="0" dirty="0">
                <a:effectLst/>
                <a:highlight>
                  <a:srgbClr val="FFFFFF"/>
                </a:highlight>
              </a:rPr>
              <a:t>Eis-me aqui, Senhor! Eis-me aqui, Senhor!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Eis-me aqui, Senhor!</a:t>
            </a:r>
            <a:endParaRPr lang="pt-BR" b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411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Provai e vede quão suave é o Senhor!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Eu sou o pão vivo descido do céu, quem deste pão come, sempre há de viver. Eu sou o pão vivo descido do céu, Amém, Aleluia, Aleluia!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Ouvi, Senhor, o vosso povo!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endParaRPr lang="pt-BR" b="1" i="1" dirty="0"/>
          </a:p>
          <a:p>
            <a:pPr marL="0" indent="0" algn="ctr">
              <a:buNone/>
            </a:pPr>
            <a:r>
              <a:rPr lang="pt-BR" b="1" i="1" dirty="0"/>
              <a:t>Senhor, chamaste-me, aqui estou! chamaste-me, aqui estou!</a:t>
            </a:r>
          </a:p>
          <a:p>
            <a:pPr marL="0" indent="0" algn="ctr">
              <a:buNone/>
            </a:pPr>
            <a:r>
              <a:rPr lang="pt-BR" b="1" i="1" dirty="0"/>
              <a:t>Ô, ô, ô, ô, chamaste-me, aqui estou!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8"/>
            <a:ext cx="7886700" cy="743826"/>
          </a:xfrm>
        </p:spPr>
        <p:txBody>
          <a:bodyPr/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EE3D6991-CA72-D7D2-70BB-E3A81D23C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AA5FE5F-2B3C-C5F4-C85A-E3189059D5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550" y="1171157"/>
            <a:ext cx="8703222" cy="46601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800" b="1" i="1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</a:rPr>
              <a:t>Senhor meu Deus, obrigado, Senhor Porque tudo é teu. </a:t>
            </a:r>
            <a:br>
              <a:rPr kumimoji="0" lang="pt-BR" altLang="pt-BR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8A60995-B48B-EFD3-9C1D-09AF3B6D9B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85030" y="880286"/>
            <a:ext cx="7983110" cy="43831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6600" i="1" dirty="0">
                <a:solidFill>
                  <a:srgbClr val="212529"/>
                </a:solidFill>
              </a:rPr>
              <a:t>É</a:t>
            </a:r>
            <a:r>
              <a:rPr kumimoji="0" lang="pt-BR" altLang="pt-BR" sz="6600" b="0" i="1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</a:rPr>
              <a:t> teu o pão que oferecemos É a tua vida que vivemos Obrigado Senhor!</a:t>
            </a:r>
            <a:r>
              <a:rPr kumimoji="0" lang="pt-BR" altLang="pt-BR" sz="6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3285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kumimoji="0" lang="pt-BR" altLang="pt-BR" sz="8800" b="1" i="1" u="none" strike="noStrike" cap="none" normalizeH="0" baseline="0" dirty="0">
                <a:ln>
                  <a:noFill/>
                </a:ln>
                <a:effectLst/>
              </a:rPr>
              <a:t>Senhor meu Deus, obrigado, Senhor Porque tudo é teu.</a:t>
            </a:r>
            <a:endParaRPr lang="pt-BR" sz="8800" dirty="0"/>
          </a:p>
        </p:txBody>
      </p:sp>
    </p:spTree>
    <p:extLst>
      <p:ext uri="{BB962C8B-B14F-4D97-AF65-F5344CB8AC3E}">
        <p14:creationId xmlns:p14="http://schemas.microsoft.com/office/powerpoint/2010/main" val="571878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BA73BCC-4441-3EE4-1502-2B1AD4A191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9613" y="1309656"/>
            <a:ext cx="8309113" cy="43831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600" i="1" u="none" strike="noStrike" cap="none" normalizeH="0" baseline="0" dirty="0">
                <a:ln>
                  <a:noFill/>
                </a:ln>
                <a:effectLst/>
              </a:rPr>
              <a:t>É teu o vinho que ofertamos É Tua a dor que suportamos Obrigado Senhor! </a:t>
            </a:r>
          </a:p>
        </p:txBody>
      </p:sp>
    </p:spTree>
    <p:extLst>
      <p:ext uri="{BB962C8B-B14F-4D97-AF65-F5344CB8AC3E}">
        <p14:creationId xmlns:p14="http://schemas.microsoft.com/office/powerpoint/2010/main" val="2670092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kumimoji="0" lang="pt-BR" altLang="pt-BR" sz="8800" b="1" i="1" u="none" strike="noStrike" cap="none" normalizeH="0" baseline="0" dirty="0">
                <a:ln>
                  <a:noFill/>
                </a:ln>
                <a:effectLst/>
              </a:rPr>
              <a:t>Senhor meu Deus, obrigado, Senhor Porque tudo é teu.</a:t>
            </a:r>
            <a:endParaRPr lang="pt-BR" sz="8800" dirty="0"/>
          </a:p>
        </p:txBody>
      </p:sp>
    </p:spTree>
    <p:extLst>
      <p:ext uri="{BB962C8B-B14F-4D97-AF65-F5344CB8AC3E}">
        <p14:creationId xmlns:p14="http://schemas.microsoft.com/office/powerpoint/2010/main" val="32439844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D733D5D-1857-8E76-FA9D-58BA98C2E4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8396" y="1309656"/>
            <a:ext cx="8320653" cy="43831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600" b="0" i="1" u="none" strike="noStrike" cap="none" normalizeH="0" baseline="0" dirty="0">
                <a:ln>
                  <a:noFill/>
                </a:ln>
                <a:effectLst/>
              </a:rPr>
              <a:t>Na Tua Cruz crucificados Seremos teus ressuscitados Obrigado Senhor! </a:t>
            </a:r>
          </a:p>
        </p:txBody>
      </p:sp>
    </p:spTree>
    <p:extLst>
      <p:ext uri="{BB962C8B-B14F-4D97-AF65-F5344CB8AC3E}">
        <p14:creationId xmlns:p14="http://schemas.microsoft.com/office/powerpoint/2010/main" val="25650469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endParaRPr kumimoji="0" lang="pt-BR" altLang="pt-BR" sz="8800" b="1" i="1" u="none" strike="noStrike" cap="none" normalizeH="0" baseline="0" dirty="0">
              <a:ln>
                <a:noFill/>
              </a:ln>
              <a:effectLst/>
            </a:endParaRPr>
          </a:p>
          <a:p>
            <a:r>
              <a:rPr kumimoji="0" lang="pt-BR" altLang="pt-BR" sz="8800" b="1" i="1" u="none" strike="noStrike" cap="none" normalizeH="0" baseline="0" dirty="0">
                <a:ln>
                  <a:noFill/>
                </a:ln>
                <a:effectLst/>
              </a:rPr>
              <a:t>Senhor meu Deus, obrigado, Senhor Porque tudo é teu.</a:t>
            </a:r>
            <a:endParaRPr lang="pt-BR" sz="8800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5116332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8539" y="659957"/>
            <a:ext cx="8643067" cy="5406888"/>
          </a:xfrm>
        </p:spPr>
        <p:txBody>
          <a:bodyPr>
            <a:noAutofit/>
          </a:bodyPr>
          <a:lstStyle/>
          <a:p>
            <a:r>
              <a:rPr lang="pt-BR" b="1" i="1" dirty="0"/>
              <a:t>Todas as vezes que comemos desde pão e bebemos deste cálice anunciamos, Senhor, a vossa morte, enquanto esperamos a vossa vinda!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 a nossa oferta! 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9245" y="699715"/>
            <a:ext cx="8355141" cy="5756744"/>
          </a:xfrm>
        </p:spPr>
        <p:txBody>
          <a:bodyPr>
            <a:normAutofit/>
          </a:bodyPr>
          <a:lstStyle/>
          <a:p>
            <a:r>
              <a:rPr lang="pt-BR" sz="8800" b="1" i="1" dirty="0"/>
              <a:t>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9245" y="621437"/>
            <a:ext cx="8512935" cy="5761608"/>
          </a:xfrm>
        </p:spPr>
        <p:txBody>
          <a:bodyPr>
            <a:normAutofit/>
          </a:bodyPr>
          <a:lstStyle/>
          <a:p>
            <a:r>
              <a:rPr lang="pt-BR" sz="8800" b="1" i="1" dirty="0"/>
              <a:t>Fazei de nós </a:t>
            </a:r>
          </a:p>
          <a:p>
            <a:r>
              <a:rPr lang="pt-BR" sz="8800" b="1" i="1" dirty="0"/>
              <a:t>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226623"/>
          </a:xfrm>
        </p:spPr>
        <p:txBody>
          <a:bodyPr/>
          <a:lstStyle/>
          <a:p>
            <a:r>
              <a:rPr lang="pt-BR" b="0" i="1" dirty="0">
                <a:effectLst/>
                <a:highlight>
                  <a:srgbClr val="FFFFFF"/>
                </a:highlight>
              </a:rPr>
              <a:t>Eu sou o pão da vida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O que vem a Mim não terá fome O que crer em Mim não terá sede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Ninguém vem a Mim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Se meu Pai não o atrair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No dia final.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1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Eu sou o pão da vida</a:t>
            </a:r>
            <a:br>
              <a:rPr lang="pt-BR" i="1" dirty="0"/>
            </a:br>
            <a:r>
              <a:rPr lang="pt-BR" b="0" i="1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Que se prova e não se sente fome O que sempre beber do Meu sangue</a:t>
            </a:r>
            <a:br>
              <a:rPr lang="pt-BR" i="1" dirty="0"/>
            </a:br>
            <a:r>
              <a:rPr lang="pt-BR" b="0" i="1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Viverá em Mim e terá a vida eterna.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No dia final.</a:t>
            </a:r>
            <a:endParaRPr lang="pt-BR" sz="6600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  <a:highlight>
                  <a:srgbClr val="FFFFFF"/>
                </a:highlight>
              </a:rPr>
              <a:t>Eis-me aqui, Senhor! Eis-me aqui, Senhor!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Eis-me aqui, Senhor!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842335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 Pão que eu darei</a:t>
            </a:r>
            <a:br>
              <a:rPr lang="pt-BR" i="1" dirty="0"/>
            </a:br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É meu Corpo, Vida para o </a:t>
            </a:r>
            <a:r>
              <a:rPr lang="pt-BR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mundo.O</a:t>
            </a:r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 que sempre comer de minha Carne,</a:t>
            </a:r>
            <a:br>
              <a:rPr lang="pt-BR" i="1" dirty="0"/>
            </a:br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Viverá em mim como eu vivo no Pai.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No dia final.</a:t>
            </a:r>
            <a:endParaRPr lang="pt-BR" sz="6600" b="1" i="1" dirty="0"/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 Sim, meu Senhor, eu creio</a:t>
            </a:r>
            <a:br>
              <a:rPr lang="pt-BR" i="1" dirty="0"/>
            </a:br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Que vieste ao mundo </a:t>
            </a:r>
            <a:r>
              <a:rPr lang="pt-BR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p'ra</a:t>
            </a:r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 remi-lo, Que tu és o Filho de Deus e que estás aqui,</a:t>
            </a:r>
            <a:br>
              <a:rPr lang="pt-BR" i="1" dirty="0"/>
            </a:br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Alimentando nossas vidas.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No dia final.</a:t>
            </a:r>
            <a:endParaRPr lang="pt-BR" sz="6600" b="1" i="1" dirty="0"/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0" dirty="0">
                <a:effectLst/>
                <a:highlight>
                  <a:srgbClr val="FFFFFF"/>
                </a:highlight>
              </a:rPr>
              <a:t>O Senhor é o Pastor que me conduz Por caminhos nunca vistos me enviou</a:t>
            </a:r>
            <a:br>
              <a:rPr lang="pt-BR" dirty="0"/>
            </a:br>
            <a:r>
              <a:rPr lang="pt-BR" i="0" dirty="0">
                <a:effectLst/>
                <a:highlight>
                  <a:srgbClr val="FFFFFF"/>
                </a:highlight>
              </a:rPr>
              <a:t>Sou chamado a ser fermento, sal e luz</a:t>
            </a:r>
            <a:br>
              <a:rPr lang="pt-BR" dirty="0"/>
            </a:br>
            <a:r>
              <a:rPr lang="pt-BR" i="0" dirty="0">
                <a:effectLst/>
                <a:highlight>
                  <a:srgbClr val="FFFFFF"/>
                </a:highlight>
              </a:rPr>
              <a:t>E por isso respondi: aqui estou!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515283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  <a:highlight>
                  <a:srgbClr val="FFFFFF"/>
                </a:highlight>
              </a:rPr>
              <a:t>Eis-me aqui, Senhor! Eis-me aqui, Senhor!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Eis-me aqui, Senhor!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23198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  <a:highlight>
                  <a:srgbClr val="FFFFFF"/>
                </a:highlight>
              </a:rPr>
              <a:t>Ele pôs em minha boca uma canção Me ungiu como profeta e trovador</a:t>
            </a:r>
            <a:br>
              <a:rPr lang="pt-BR" dirty="0"/>
            </a:br>
            <a:r>
              <a:rPr lang="pt-BR" b="0" i="0" dirty="0">
                <a:effectLst/>
                <a:highlight>
                  <a:srgbClr val="FFFFFF"/>
                </a:highlight>
              </a:rPr>
              <a:t>Da história e da vida do meu povo E por isso respondi: aqui estou!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0164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  <a:highlight>
                  <a:srgbClr val="FFFFFF"/>
                </a:highlight>
              </a:rPr>
              <a:t>Eis-me aqui, Senhor! Eis-me aqui, Senhor!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Eis-me aqui, Senhor!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6680015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Facetado">
  <a:themeElements>
    <a:clrScheme name="Personalizada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B7E995"/>
      </a:accent1>
      <a:accent2>
        <a:srgbClr val="3F7818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1430</TotalTime>
  <Words>834</Words>
  <Application>Microsoft Office PowerPoint</Application>
  <PresentationFormat>Apresentação na tela (4:3)</PresentationFormat>
  <Paragraphs>57</Paragraphs>
  <Slides>60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60</vt:i4>
      </vt:variant>
    </vt:vector>
  </HeadingPairs>
  <TitlesOfParts>
    <vt:vector size="71" baseType="lpstr">
      <vt:lpstr>Arial</vt:lpstr>
      <vt:lpstr>Calibri</vt:lpstr>
      <vt:lpstr>Calibri Light</vt:lpstr>
      <vt:lpstr>Times New Roman</vt:lpstr>
      <vt:lpstr>Trebuchet MS</vt:lpstr>
      <vt:lpstr>Wingdings 3</vt:lpstr>
      <vt:lpstr>Tema do Office</vt:lpstr>
      <vt:lpstr>Office Theme</vt:lpstr>
      <vt:lpstr>1_Tema do Office</vt:lpstr>
      <vt:lpstr>2_Tema do Office</vt:lpstr>
      <vt:lpstr>Facetado</vt:lpstr>
      <vt:lpstr>19° Domingo  Tempo Comum 11/08/2024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131</cp:revision>
  <dcterms:created xsi:type="dcterms:W3CDTF">2021-02-27T18:57:26Z</dcterms:created>
  <dcterms:modified xsi:type="dcterms:W3CDTF">2024-06-19T23:30:27Z</dcterms:modified>
</cp:coreProperties>
</file>