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7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557" r:id="rId16"/>
    <p:sldId id="271" r:id="rId17"/>
    <p:sldId id="460" r:id="rId18"/>
    <p:sldId id="513" r:id="rId19"/>
    <p:sldId id="503" r:id="rId20"/>
    <p:sldId id="461" r:id="rId21"/>
    <p:sldId id="406" r:id="rId22"/>
    <p:sldId id="413" r:id="rId23"/>
    <p:sldId id="330" r:id="rId24"/>
    <p:sldId id="332" r:id="rId25"/>
    <p:sldId id="471" r:id="rId26"/>
    <p:sldId id="470" r:id="rId27"/>
    <p:sldId id="558" r:id="rId28"/>
    <p:sldId id="560" r:id="rId29"/>
    <p:sldId id="559" r:id="rId30"/>
    <p:sldId id="561" r:id="rId31"/>
    <p:sldId id="562" r:id="rId32"/>
    <p:sldId id="389" r:id="rId33"/>
    <p:sldId id="339" r:id="rId34"/>
    <p:sldId id="512" r:id="rId35"/>
    <p:sldId id="531" r:id="rId36"/>
    <p:sldId id="524" r:id="rId37"/>
    <p:sldId id="530" r:id="rId38"/>
    <p:sldId id="529" r:id="rId39"/>
    <p:sldId id="528" r:id="rId40"/>
    <p:sldId id="527" r:id="rId41"/>
    <p:sldId id="526" r:id="rId42"/>
    <p:sldId id="525" r:id="rId43"/>
    <p:sldId id="532" r:id="rId44"/>
    <p:sldId id="536" r:id="rId45"/>
    <p:sldId id="535" r:id="rId46"/>
    <p:sldId id="534" r:id="rId47"/>
    <p:sldId id="533" r:id="rId48"/>
    <p:sldId id="538" r:id="rId49"/>
    <p:sldId id="537" r:id="rId50"/>
    <p:sldId id="539" r:id="rId51"/>
    <p:sldId id="545" r:id="rId52"/>
    <p:sldId id="544" r:id="rId53"/>
    <p:sldId id="554" r:id="rId54"/>
    <p:sldId id="553" r:id="rId55"/>
    <p:sldId id="552" r:id="rId56"/>
    <p:sldId id="551" r:id="rId57"/>
    <p:sldId id="550" r:id="rId58"/>
    <p:sldId id="549" r:id="rId59"/>
    <p:sldId id="563" r:id="rId60"/>
    <p:sldId id="564" r:id="rId61"/>
    <p:sldId id="555" r:id="rId62"/>
    <p:sldId id="556" r:id="rId63"/>
    <p:sldId id="353" r:id="rId64"/>
    <p:sldId id="477" r:id="rId65"/>
    <p:sldId id="480" r:id="rId66"/>
    <p:sldId id="481" r:id="rId67"/>
    <p:sldId id="482" r:id="rId68"/>
    <p:sldId id="483" r:id="rId69"/>
    <p:sldId id="484" r:id="rId7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70591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11553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044802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66798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43645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66452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228905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426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01720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418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0325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429423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574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12471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56266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202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19/06/2024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922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18° Domingo</a:t>
            </a:r>
            <a:br>
              <a:rPr lang="pt-BR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04/08/2024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0" dirty="0">
                <a:effectLst/>
                <a:highlight>
                  <a:srgbClr val="FFFFFF"/>
                </a:highlight>
              </a:rPr>
              <a:t>Ponho a minha confiança no Senhor Da esperança sou chamado a ser sinal</a:t>
            </a:r>
            <a:br>
              <a:rPr lang="pt-BR" dirty="0"/>
            </a:br>
            <a:r>
              <a:rPr lang="pt-BR" i="0" dirty="0">
                <a:effectLst/>
                <a:highlight>
                  <a:srgbClr val="FFFFFF"/>
                </a:highlight>
              </a:rPr>
              <a:t>Seu ouvido se inclinou ao meu clamor e por isso respondi: aqui estou!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0" dirty="0">
              <a:effectLst/>
              <a:highlight>
                <a:srgbClr val="FFFFFF"/>
              </a:highlight>
            </a:endParaRPr>
          </a:p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11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0" i="0" dirty="0">
                <a:solidFill>
                  <a:srgbClr val="3A3A3A"/>
                </a:solidFill>
                <a:effectLst/>
              </a:rPr>
              <a:t> </a:t>
            </a:r>
            <a:r>
              <a:rPr lang="pt-BR" sz="8800" b="1" i="0" dirty="0">
                <a:effectLst/>
              </a:rPr>
              <a:t>O Senhor </a:t>
            </a:r>
          </a:p>
          <a:p>
            <a:r>
              <a:rPr lang="pt-BR" sz="8800" b="1" i="0" dirty="0">
                <a:effectLst/>
              </a:rPr>
              <a:t>deu a comer</a:t>
            </a:r>
          </a:p>
          <a:p>
            <a:r>
              <a:rPr lang="pt-BR" sz="8800" b="1" i="0" dirty="0">
                <a:effectLst/>
              </a:rPr>
              <a:t> o pão</a:t>
            </a:r>
          </a:p>
          <a:p>
            <a:r>
              <a:rPr lang="pt-BR" sz="8800" b="1" i="0" dirty="0">
                <a:effectLst/>
              </a:rPr>
              <a:t> do céu.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O homem não vive somente de pão, mas vive de toda palavra que sai da boca de Deus e não só de pão, Amém, Aleluia, Aleluia!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Lembrai-vos, Senhor, do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85461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t-BR" dirty="0"/>
              <a:t>Senhor, chamaste-me, aqui estou!</a:t>
            </a:r>
          </a:p>
          <a:p>
            <a:pPr marL="0" indent="0" algn="ctr">
              <a:buNone/>
            </a:pPr>
            <a:r>
              <a:rPr lang="pt-BR" dirty="0"/>
              <a:t>chamaste-me, aqui estou!</a:t>
            </a:r>
          </a:p>
          <a:p>
            <a:pPr marL="0" indent="0" algn="ctr">
              <a:buNone/>
            </a:pPr>
            <a:r>
              <a:rPr lang="pt-BR" dirty="0"/>
              <a:t>Ô, ô, ô, ô, chamaste-me, aqui estou!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583660"/>
            <a:ext cx="8608422" cy="6020340"/>
          </a:xfrm>
        </p:spPr>
        <p:txBody>
          <a:bodyPr>
            <a:normAutofit/>
          </a:bodyPr>
          <a:lstStyle/>
          <a:p>
            <a:r>
              <a:rPr lang="pt-BR" sz="8000" b="1" i="1" dirty="0"/>
              <a:t>Preparação das</a:t>
            </a:r>
          </a:p>
          <a:p>
            <a:r>
              <a:rPr lang="pt-BR" sz="8000" b="1" i="1" dirty="0"/>
              <a:t> Oferendas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Senhor, meu Deus,</a:t>
            </a:r>
            <a:br>
              <a:rPr lang="pt-BR" sz="8000" dirty="0"/>
            </a:br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obrigado, Senhor,</a:t>
            </a:r>
            <a:endParaRPr lang="pt-BR" sz="8000" b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porque tudo é teu!</a:t>
            </a:r>
            <a:endParaRPr lang="pt-BR" sz="8000" b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7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É teu o pão que apresentamos,</a:t>
            </a:r>
            <a:br>
              <a:rPr lang="pt-BR" sz="7000" dirty="0"/>
            </a:br>
            <a:r>
              <a:rPr lang="pt-BR" sz="7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é tua dor que suportamos:</a:t>
            </a:r>
            <a:br>
              <a:rPr lang="pt-BR" sz="7000" dirty="0"/>
            </a:br>
            <a:r>
              <a:rPr lang="pt-BR" sz="7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obrigado, Senhor!</a:t>
            </a:r>
            <a:endParaRPr lang="pt-BR" sz="70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Senhor, meu Deus,</a:t>
            </a:r>
            <a:br>
              <a:rPr lang="pt-BR" sz="8000" dirty="0"/>
            </a:br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obrigado, Senhor,</a:t>
            </a:r>
            <a:endParaRPr lang="pt-BR" sz="8000" b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porque tudo é teu!</a:t>
            </a:r>
            <a:endParaRPr lang="pt-BR" sz="8000" b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3969156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br>
              <a:rPr lang="pt-BR" sz="7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</a:br>
            <a:r>
              <a:rPr lang="pt-BR" sz="7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É teu o vinho que trazemos, é tua vida que vivemos:</a:t>
            </a:r>
          </a:p>
          <a:p>
            <a:r>
              <a:rPr lang="pt-BR" sz="7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obrigado, Senhor!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101807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endParaRPr lang="pt-BR" sz="8000" b="1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Senhor, meu Deus,</a:t>
            </a:r>
            <a:br>
              <a:rPr lang="pt-BR" sz="8000" dirty="0"/>
            </a:br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obrigado, Senhor,</a:t>
            </a:r>
            <a:endParaRPr lang="pt-BR" sz="8000" b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porque tudo é teu!</a:t>
            </a:r>
            <a:endParaRPr lang="pt-BR" sz="8000" b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endParaRPr lang="pt-BR" sz="8000" dirty="0"/>
          </a:p>
          <a:p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2203311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endParaRPr lang="pt-BR" sz="8000" b="1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endParaRPr lang="pt-BR" sz="70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pt-BR" sz="7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Na tua cruz crucificados,</a:t>
            </a:r>
          </a:p>
          <a:p>
            <a:r>
              <a:rPr lang="pt-BR" sz="7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seremos teus ressuscitados: </a:t>
            </a:r>
          </a:p>
          <a:p>
            <a:r>
              <a:rPr lang="pt-BR" sz="7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obrigado, Senhor!</a:t>
            </a:r>
          </a:p>
          <a:p>
            <a:endParaRPr lang="pt-BR" sz="8000" dirty="0"/>
          </a:p>
          <a:p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31950227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endParaRPr lang="pt-BR" sz="8000" b="1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Senhor, meu Deus,</a:t>
            </a:r>
            <a:br>
              <a:rPr lang="pt-BR" sz="8000" dirty="0"/>
            </a:br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obrigado, Senhor,</a:t>
            </a:r>
            <a:endParaRPr lang="pt-BR" sz="8000" b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pt-BR" sz="8000" b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porque tudo é teu!</a:t>
            </a:r>
            <a:endParaRPr lang="pt-BR" sz="8000" b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endParaRPr lang="pt-BR" sz="8000" dirty="0"/>
          </a:p>
          <a:p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42564696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8800" b="1" i="1" dirty="0"/>
              <a:t>Todas as vezes que comemos deste pão e bebemos deste cálice, anunciamos, Senhor a vossa morte, enquanto esperamos a vossa vinda! 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O Pão que eu vos dou</a:t>
            </a:r>
            <a:br>
              <a:rPr lang="pt-BR" sz="6600" i="1" dirty="0"/>
            </a:br>
            <a:r>
              <a:rPr lang="pt-BR" sz="6600" b="0" i="1" dirty="0">
                <a:effectLst/>
                <a:highlight>
                  <a:srgbClr val="FFFFFF"/>
                </a:highlight>
              </a:rPr>
              <a:t>É a minha própria </a:t>
            </a:r>
          </a:p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Carne Para a vida</a:t>
            </a:r>
          </a:p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 do mundo</a:t>
            </a:r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>
              <a:effectLst/>
              <a:highlight>
                <a:srgbClr val="FFFFFF"/>
              </a:highlight>
            </a:endParaRPr>
          </a:p>
          <a:p>
            <a:r>
              <a:rPr lang="pt-BR" b="1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Eu sou o Pão da vida</a:t>
            </a:r>
            <a:br>
              <a:rPr lang="pt-BR" sz="6600" i="1" dirty="0"/>
            </a:br>
            <a:r>
              <a:rPr lang="pt-BR" sz="6600" b="0" i="1" dirty="0">
                <a:effectLst/>
                <a:highlight>
                  <a:srgbClr val="FFFFFF"/>
                </a:highlight>
              </a:rPr>
              <a:t>Quem come deste Pão</a:t>
            </a:r>
            <a:br>
              <a:rPr lang="pt-BR" sz="6600" i="1" dirty="0"/>
            </a:br>
            <a:r>
              <a:rPr lang="pt-BR" sz="6600" b="0" i="1" dirty="0">
                <a:effectLst/>
                <a:highlight>
                  <a:srgbClr val="FFFFFF"/>
                </a:highlight>
              </a:rPr>
              <a:t>Viverá eternamente.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Se comerdes minha Carne E beberdes o meu Sangue Tereis a vida </a:t>
            </a:r>
          </a:p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em vós.</a:t>
            </a:r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>
              <a:effectLst/>
              <a:highlight>
                <a:srgbClr val="FFFFFF"/>
              </a:highlight>
            </a:endParaRPr>
          </a:p>
          <a:p>
            <a:r>
              <a:rPr lang="pt-BR" b="1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0" i="0" dirty="0">
                <a:effectLst/>
                <a:highlight>
                  <a:srgbClr val="FFFFFF"/>
                </a:highlight>
              </a:rPr>
              <a:t>No deserto, vossos pais</a:t>
            </a:r>
            <a:br>
              <a:rPr lang="pt-BR" sz="6600" dirty="0"/>
            </a:br>
            <a:r>
              <a:rPr lang="pt-BR" sz="6600" b="0" i="0" dirty="0">
                <a:effectLst/>
                <a:highlight>
                  <a:srgbClr val="FFFFFF"/>
                </a:highlight>
              </a:rPr>
              <a:t>Comeram o maná</a:t>
            </a:r>
            <a:br>
              <a:rPr lang="pt-BR" sz="6600" dirty="0"/>
            </a:br>
            <a:r>
              <a:rPr lang="pt-BR" sz="6600" b="0" i="0" dirty="0">
                <a:effectLst/>
                <a:highlight>
                  <a:srgbClr val="FFFFFF"/>
                </a:highlight>
              </a:rPr>
              <a:t>Mas morreram todos eles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7517289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>
              <a:effectLst/>
              <a:highlight>
                <a:srgbClr val="FFFFFF"/>
              </a:highlight>
            </a:endParaRPr>
          </a:p>
          <a:p>
            <a:r>
              <a:rPr lang="pt-BR" b="1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880708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Quem come a minha Carne E bebe o meu Sangue Fica em mim e eu nele.</a:t>
            </a:r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1" dirty="0">
              <a:effectLst/>
              <a:highlight>
                <a:srgbClr val="FFFFFF"/>
              </a:highlight>
            </a:endParaRPr>
          </a:p>
          <a:p>
            <a:r>
              <a:rPr lang="pt-BR" b="1" i="1" dirty="0">
                <a:effectLst/>
                <a:highlight>
                  <a:srgbClr val="FFFFFF"/>
                </a:highlight>
              </a:rPr>
              <a:t>O Pão de Deus é o Pão da vida Que do céu veio até nós Ó Senhor, nós vos pedimos Dai-nos sempre deste Pão! Ó Senhor, nós vos pedimos Dai-nos sempre deste Pão!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0" dirty="0">
                <a:effectLst/>
                <a:highlight>
                  <a:srgbClr val="FFFFFF"/>
                </a:highlight>
              </a:rPr>
              <a:t>O Senhor é o Pastor que me conduz Por caminhos nunca vistos me enviou</a:t>
            </a:r>
            <a:br>
              <a:rPr lang="pt-BR" dirty="0"/>
            </a:br>
            <a:r>
              <a:rPr lang="pt-BR" i="0" dirty="0">
                <a:effectLst/>
                <a:highlight>
                  <a:srgbClr val="FFFFFF"/>
                </a:highlight>
              </a:rPr>
              <a:t>Sou chamado a ser fermento, sal e luz</a:t>
            </a:r>
            <a:br>
              <a:rPr lang="pt-BR" dirty="0"/>
            </a:br>
            <a:r>
              <a:rPr lang="pt-BR" i="0" dirty="0">
                <a:effectLst/>
                <a:highlight>
                  <a:srgbClr val="FFFFFF"/>
                </a:highlight>
              </a:rPr>
              <a:t>E por isso respondi: aqui estou!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  <a:highlight>
                  <a:srgbClr val="FFFFFF"/>
                </a:highlight>
              </a:rPr>
              <a:t>Ele pôs em minha boca uma canção Me ungiu como profeta e trovador</a:t>
            </a:r>
            <a:br>
              <a:rPr lang="pt-BR" dirty="0"/>
            </a:br>
            <a:r>
              <a:rPr lang="pt-BR" b="0" i="0" dirty="0">
                <a:effectLst/>
                <a:highlight>
                  <a:srgbClr val="FFFFFF"/>
                </a:highlight>
              </a:rPr>
              <a:t>Da história e da vida do meu povo E por isso respondi: aqui estou!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Personalizada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B7E995"/>
      </a:accent1>
      <a:accent2>
        <a:srgbClr val="3F7818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</TotalTime>
  <Words>968</Words>
  <Application>Microsoft Office PowerPoint</Application>
  <PresentationFormat>Apresentação na tela (4:3)</PresentationFormat>
  <Paragraphs>81</Paragraphs>
  <Slides>65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65</vt:i4>
      </vt:variant>
    </vt:vector>
  </HeadingPairs>
  <TitlesOfParts>
    <vt:vector size="76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18° Domingo  Tempo Comum 04/08/2024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131</cp:revision>
  <dcterms:created xsi:type="dcterms:W3CDTF">2021-02-27T18:57:26Z</dcterms:created>
  <dcterms:modified xsi:type="dcterms:W3CDTF">2024-06-19T21:50:04Z</dcterms:modified>
</cp:coreProperties>
</file>