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59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520" r:id="rId14"/>
    <p:sldId id="521" r:id="rId15"/>
    <p:sldId id="557" r:id="rId16"/>
    <p:sldId id="271" r:id="rId17"/>
    <p:sldId id="460" r:id="rId18"/>
    <p:sldId id="513" r:id="rId19"/>
    <p:sldId id="503" r:id="rId20"/>
    <p:sldId id="461" r:id="rId21"/>
    <p:sldId id="406" r:id="rId22"/>
    <p:sldId id="413" r:id="rId23"/>
    <p:sldId id="330" r:id="rId24"/>
    <p:sldId id="332" r:id="rId25"/>
    <p:sldId id="471" r:id="rId26"/>
    <p:sldId id="470" r:id="rId27"/>
    <p:sldId id="558" r:id="rId28"/>
    <p:sldId id="560" r:id="rId29"/>
    <p:sldId id="561" r:id="rId30"/>
    <p:sldId id="559" r:id="rId31"/>
    <p:sldId id="389" r:id="rId32"/>
    <p:sldId id="339" r:id="rId33"/>
    <p:sldId id="512" r:id="rId34"/>
    <p:sldId id="531" r:id="rId35"/>
    <p:sldId id="524" r:id="rId36"/>
    <p:sldId id="530" r:id="rId37"/>
    <p:sldId id="529" r:id="rId38"/>
    <p:sldId id="528" r:id="rId39"/>
    <p:sldId id="527" r:id="rId40"/>
    <p:sldId id="526" r:id="rId41"/>
    <p:sldId id="525" r:id="rId42"/>
    <p:sldId id="532" r:id="rId43"/>
    <p:sldId id="536" r:id="rId44"/>
    <p:sldId id="535" r:id="rId45"/>
    <p:sldId id="534" r:id="rId46"/>
    <p:sldId id="533" r:id="rId47"/>
    <p:sldId id="538" r:id="rId48"/>
    <p:sldId id="537" r:id="rId49"/>
    <p:sldId id="539" r:id="rId50"/>
    <p:sldId id="543" r:id="rId51"/>
    <p:sldId id="542" r:id="rId52"/>
    <p:sldId id="545" r:id="rId53"/>
    <p:sldId id="544" r:id="rId54"/>
    <p:sldId id="554" r:id="rId55"/>
    <p:sldId id="553" r:id="rId56"/>
    <p:sldId id="552" r:id="rId57"/>
    <p:sldId id="551" r:id="rId58"/>
    <p:sldId id="550" r:id="rId59"/>
    <p:sldId id="549" r:id="rId60"/>
    <p:sldId id="555" r:id="rId61"/>
    <p:sldId id="556" r:id="rId62"/>
    <p:sldId id="353" r:id="rId63"/>
    <p:sldId id="477" r:id="rId64"/>
    <p:sldId id="480" r:id="rId65"/>
    <p:sldId id="481" r:id="rId66"/>
    <p:sldId id="482" r:id="rId67"/>
    <p:sldId id="483" r:id="rId68"/>
    <p:sldId id="484" r:id="rId6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slide" Target="slides/slide6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" Type="http://schemas.openxmlformats.org/officeDocument/2006/relationships/slide" Target="slides/slide2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35938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920779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40623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94635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93596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104209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096538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015361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88674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472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07860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463513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53211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851375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72004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6265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29/05/2024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104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17° Domingo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</a:rPr>
              <a:t>28</a:t>
            </a: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/07/2024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Senhor protege sempre quem espera em seu amor,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 livrar da triste morte, e, na fome, dar vigor.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Senhor é que esperamos, ele é escudo protetor.</a:t>
            </a: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Acolhe os oprimidos,</a:t>
            </a:r>
          </a:p>
          <a:p>
            <a:r>
              <a:rPr lang="pt-BR" b="1" i="1" dirty="0"/>
              <a:t>em sua casa, ó Senhor,</a:t>
            </a:r>
          </a:p>
          <a:p>
            <a:r>
              <a:rPr lang="pt-BR" b="1" i="1" dirty="0"/>
              <a:t>é seu abrigo! Só ele se faz temer, pois a seu povo dá força e poder!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215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3935" y="261258"/>
            <a:ext cx="8574832" cy="6354146"/>
          </a:xfrm>
        </p:spPr>
        <p:txBody>
          <a:bodyPr anchor="ctr">
            <a:normAutofit/>
          </a:bodyPr>
          <a:lstStyle/>
          <a:p>
            <a:r>
              <a:rPr lang="pt-BR" sz="8200" b="1" i="1" dirty="0"/>
              <a:t>Saciai os vossos filhos, ó Senhor!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Um grande profeta surgiu, surgiu e entre nós se mostrou: é Deus que seu povo visita, seu povo, meu Deus visitou!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Mandai, Senhor, o vosso Espírito!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pt-BR" dirty="0"/>
              <a:t>Nada te assuste, nem te perturbe, a quem tem Deus não falta nada. Nada te assuste, nem te perturbe ,basta Deus ,só Deus!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614587"/>
          </a:xfrm>
        </p:spPr>
        <p:txBody>
          <a:bodyPr/>
          <a:lstStyle/>
          <a:p>
            <a:pPr algn="ctr"/>
            <a:r>
              <a:rPr lang="pt-BR" sz="4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b="1" i="1" dirty="0">
                <a:effectLst/>
                <a:highlight>
                  <a:srgbClr val="FFFFFF"/>
                </a:highlight>
              </a:rPr>
              <a:t>SENHOR, MEU DEUS, OBRIGADO, SENHOR</a:t>
            </a:r>
            <a:br>
              <a:rPr lang="pt-BR" b="1" i="1" dirty="0">
                <a:effectLst/>
                <a:highlight>
                  <a:srgbClr val="FFFFFF"/>
                </a:highlight>
              </a:rPr>
            </a:br>
            <a:r>
              <a:rPr lang="pt-BR" b="1" i="1" dirty="0">
                <a:effectLst/>
                <a:highlight>
                  <a:srgbClr val="FFFFFF"/>
                </a:highlight>
              </a:rPr>
              <a:t>PORQUE TUDO É TEU!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0" i="1" dirty="0">
                <a:effectLst/>
                <a:highlight>
                  <a:srgbClr val="FFFFFF"/>
                </a:highlight>
              </a:rPr>
              <a:t>É TEU O PÃO QUE APRESENTAMOS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É TUA DOR QUE SUPORTAMOS: OBRIGADO, SENHOR!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>
                <a:effectLst/>
                <a:highlight>
                  <a:srgbClr val="FFFFFF"/>
                </a:highlight>
              </a:rPr>
              <a:t>SENHOR, MEU DEUS, OBRIGADO, SENHOR</a:t>
            </a:r>
            <a:br>
              <a:rPr lang="pt-BR" b="1" i="1" dirty="0">
                <a:effectLst/>
                <a:highlight>
                  <a:srgbClr val="FFFFFF"/>
                </a:highlight>
              </a:rPr>
            </a:br>
            <a:r>
              <a:rPr lang="pt-BR" b="1" i="1" dirty="0">
                <a:effectLst/>
                <a:highlight>
                  <a:srgbClr val="FFFFFF"/>
                </a:highlight>
              </a:rPr>
              <a:t>PORQUE TUDO É TEU!</a:t>
            </a:r>
            <a:endParaRPr lang="pt-BR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pt-BR" b="0" i="1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É TEU O VINHO QUE TRAZEMOS</a:t>
            </a:r>
            <a:br>
              <a:rPr lang="pt-BR" i="1" dirty="0"/>
            </a:br>
            <a:r>
              <a:rPr lang="pt-BR" b="0" i="1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É TUA VIDA QUE VIVEMOS: OBRIGADO, SENHOR!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4530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>
                <a:effectLst/>
                <a:highlight>
                  <a:srgbClr val="FFFFFF"/>
                </a:highlight>
              </a:rPr>
              <a:t>SENHOR, MEU DEUS, OBRIGADO, SENHOR</a:t>
            </a:r>
            <a:br>
              <a:rPr lang="pt-BR" b="1" i="1" dirty="0">
                <a:effectLst/>
                <a:highlight>
                  <a:srgbClr val="FFFFFF"/>
                </a:highlight>
              </a:rPr>
            </a:br>
            <a:r>
              <a:rPr lang="pt-BR" b="1" i="1" dirty="0">
                <a:effectLst/>
                <a:highlight>
                  <a:srgbClr val="FFFFFF"/>
                </a:highlight>
              </a:rPr>
              <a:t>PORQUE TUDO É TEU!</a:t>
            </a:r>
            <a:endParaRPr lang="pt-BR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260331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1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NA TUA CRUZ CRUCIFICADOS</a:t>
            </a:r>
            <a:br>
              <a:rPr lang="pt-BR" i="1" dirty="0"/>
            </a:br>
            <a:r>
              <a:rPr lang="pt-BR" b="0" i="1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SEREMOS TEUS RESSUSCITADOS: OBRIGADO, SENHOR!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6751231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>
                <a:effectLst/>
                <a:highlight>
                  <a:srgbClr val="FFFFFF"/>
                </a:highlight>
              </a:rPr>
              <a:t>SENHOR, MEU DEUS, OBRIGADO, SENHOR</a:t>
            </a:r>
            <a:br>
              <a:rPr lang="pt-BR" b="1" i="1" dirty="0">
                <a:effectLst/>
                <a:highlight>
                  <a:srgbClr val="FFFFFF"/>
                </a:highlight>
              </a:rPr>
            </a:br>
            <a:r>
              <a:rPr lang="pt-BR" b="1" i="1" dirty="0">
                <a:effectLst/>
                <a:highlight>
                  <a:srgbClr val="FFFFFF"/>
                </a:highlight>
              </a:rPr>
              <a:t>PORQUE TUDO É TEU!</a:t>
            </a:r>
            <a:endParaRPr lang="pt-BR" i="1" dirty="0"/>
          </a:p>
          <a:p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4087729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9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9000" b="1" i="1" dirty="0"/>
              <a:t>IV</a:t>
            </a:r>
            <a:endParaRPr lang="pt-BR" sz="9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 todos socorrestes com bondade!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8800" b="1" i="1" dirty="0"/>
              <a:t>Por amor nos enviastes vosso filho!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z="8800" b="1" i="1" dirty="0"/>
              <a:t>Todas as vezes que comemos deste pão e bebemos deste cálice, anunciamos, Senhor, a vossa morte, enquanto esperamos a vossa vinda!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O Espírito nos uma num só corpo! 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Concedei-lhes, ó Senhor, a luz eterna! </a:t>
            </a:r>
          </a:p>
        </p:txBody>
      </p:sp>
    </p:spTree>
    <p:extLst>
      <p:ext uri="{BB962C8B-B14F-4D97-AF65-F5344CB8AC3E}">
        <p14:creationId xmlns:p14="http://schemas.microsoft.com/office/powerpoint/2010/main" val="303633465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362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 dirty="0">
                <a:effectLst/>
                <a:highlight>
                  <a:srgbClr val="FFFFFF"/>
                </a:highlight>
              </a:rPr>
              <a:t>O Pão de Deus é o Pão da vida Que do céu veio até nós Ó Senhor, nós vos pedimos Dai-nos sempre deste Pão! Ó Senhor, nós vos pedimos Dai-nos sempre deste Pão!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Acolhe os oprimidos,</a:t>
            </a:r>
          </a:p>
          <a:p>
            <a:r>
              <a:rPr lang="pt-BR" b="1" i="1" dirty="0"/>
              <a:t>em sua casa, ó Senhor,</a:t>
            </a:r>
          </a:p>
          <a:p>
            <a:r>
              <a:rPr lang="pt-BR" b="1" i="1" dirty="0"/>
              <a:t>é seu abrigo! Só ele se faz temer, pois a seu povo dá força e poder!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4646" y="360608"/>
            <a:ext cx="8966718" cy="6379826"/>
          </a:xfrm>
        </p:spPr>
        <p:txBody>
          <a:bodyPr>
            <a:normAutofit lnSpcReduction="10000"/>
          </a:bodyPr>
          <a:lstStyle/>
          <a:p>
            <a:pPr lvl="2"/>
            <a:endParaRPr lang="pt-BR" i="1" dirty="0">
              <a:effectLst/>
              <a:highlight>
                <a:srgbClr val="FFFFFF"/>
              </a:highlight>
            </a:endParaRPr>
          </a:p>
          <a:p>
            <a:pPr lvl="2" algn="ctr"/>
            <a:r>
              <a:rPr lang="pt-BR" i="1" dirty="0">
                <a:effectLst/>
                <a:highlight>
                  <a:srgbClr val="FFFFFF"/>
                </a:highlight>
              </a:rPr>
              <a:t>O Pão de Deus é o Pão da vida Que do céu veio até nós Ó Senhor, nós vos pedimos Dai-nos sempre deste Pão! Ó Senhor, nós vos pedimos Dai-nos sempre deste Pão!</a:t>
            </a:r>
            <a:endParaRPr lang="pt-BR" i="1" dirty="0"/>
          </a:p>
          <a:p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endParaRPr lang="pt-BR" b="1" i="1" dirty="0">
              <a:effectLst/>
              <a:highlight>
                <a:srgbClr val="FFFFFF"/>
              </a:highlight>
            </a:endParaRPr>
          </a:p>
          <a:p>
            <a:r>
              <a:rPr lang="pt-BR" b="1" i="1" dirty="0">
                <a:effectLst/>
                <a:highlight>
                  <a:srgbClr val="FFFFFF"/>
                </a:highlight>
              </a:rPr>
              <a:t>O Pão de Deus é o Pão da vida Que do céu veio até nós Ó Senhor, nós vos pedimos Dai-nos sempre deste Pão! Ó Senhor, nós vos pedimos Dai-nos sempre deste Pão!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1" dirty="0">
                <a:effectLst/>
                <a:highlight>
                  <a:srgbClr val="FFFFFF"/>
                </a:highlight>
              </a:rPr>
              <a:t>Se comerdes minha Carne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E beberdes o meu Sangue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Tereis a vida em vós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No deserto, vossos pais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Comeram o maná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Mas morreram todos eles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endParaRPr lang="pt-BR" b="1" i="1" dirty="0">
              <a:effectLst/>
              <a:highlight>
                <a:srgbClr val="FFFFFF"/>
              </a:highlight>
            </a:endParaRPr>
          </a:p>
          <a:p>
            <a:r>
              <a:rPr lang="pt-BR" b="1" i="1" dirty="0">
                <a:effectLst/>
                <a:highlight>
                  <a:srgbClr val="FFFFFF"/>
                </a:highlight>
              </a:rPr>
              <a:t>O Pão de Deus é o Pão da vida Que do céu veio até nós Ó Senhor, nós vos pedimos Dai-nos sempre deste Pão! Ó Senhor, nós vos pedimos Dai-nos sempre deste Pão!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1" dirty="0">
                <a:effectLst/>
                <a:highlight>
                  <a:srgbClr val="FFFFFF"/>
                </a:highlight>
              </a:rPr>
              <a:t>Quem come a minha Carne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E bebe o meu Sangue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Fica em mim e eu nele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Meu Corpo é a comida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E meu Sangue é a bebida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Que alimenta a vida eterna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endParaRPr lang="pt-BR" b="1" i="1" dirty="0">
              <a:effectLst/>
              <a:highlight>
                <a:srgbClr val="FFFFFF"/>
              </a:highlight>
            </a:endParaRPr>
          </a:p>
          <a:p>
            <a:r>
              <a:rPr lang="pt-BR" b="1" i="1" dirty="0">
                <a:effectLst/>
                <a:highlight>
                  <a:srgbClr val="FFFFFF"/>
                </a:highlight>
              </a:rPr>
              <a:t>O Pão de Deus é o Pão da vida Que do céu veio até nós Ó Senhor, nós vos pedimos Dai-nos sempre deste Pão! Ó Senhor, nós vos pedimos Dai-nos sempre deste Pão!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1" dirty="0">
                <a:effectLst/>
                <a:highlight>
                  <a:srgbClr val="FFFFFF"/>
                </a:highlight>
              </a:rPr>
              <a:t>Quem come a minha Carne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E bebe o meu Sangue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Quem come a minha Carne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E bebe o meu Sangue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Viverá sempre por mim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O pão de Deus é o pão da vida que do céu veio até nós. Ó Senhor, nos vos pedimos: dai-nos sempre deste pão!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nação que ele governa, é feliz com tal Senhor.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Lá do céu ele vê tudo, vê o homem e seu valor.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Fez o nosso coração, forte e contemplador.</a:t>
            </a: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Acolhe os oprimidos,</a:t>
            </a:r>
          </a:p>
          <a:p>
            <a:r>
              <a:rPr lang="pt-BR" b="1" i="1" dirty="0"/>
              <a:t>em sua casa, ó Senhor,</a:t>
            </a:r>
          </a:p>
          <a:p>
            <a:r>
              <a:rPr lang="pt-BR" b="1" i="1" dirty="0"/>
              <a:t>é seu abrigo! Só ele se faz temer, pois a seu povo dá força e poder!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que dá a vitória ao rei não é ter muitos soldados.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valente não se livra por sua força ou seus cuidados. Quem confia nos cavalos vai, no fim, ser derrotado.</a:t>
            </a: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Acolhe os oprimidos,</a:t>
            </a:r>
          </a:p>
          <a:p>
            <a:r>
              <a:rPr lang="pt-BR" b="1" i="1" dirty="0"/>
              <a:t>em sua casa, ó Senhor,</a:t>
            </a:r>
          </a:p>
          <a:p>
            <a:r>
              <a:rPr lang="pt-BR" b="1" i="1" dirty="0"/>
              <a:t>é seu abrigo! Só ele se faz temer, pois a seu povo dá força e poder!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1465</TotalTime>
  <Words>961</Words>
  <Application>Microsoft Office PowerPoint</Application>
  <PresentationFormat>Apresentação na tela (4:3)</PresentationFormat>
  <Paragraphs>72</Paragraphs>
  <Slides>64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64</vt:i4>
      </vt:variant>
    </vt:vector>
  </HeadingPairs>
  <TitlesOfParts>
    <vt:vector size="75" baseType="lpstr">
      <vt:lpstr>Arial</vt:lpstr>
      <vt:lpstr>Calibri</vt:lpstr>
      <vt:lpstr>Calibri Light</vt:lpstr>
      <vt:lpstr>Times New Roman</vt:lpstr>
      <vt:lpstr>Trebuchet MS</vt:lpstr>
      <vt:lpstr>Wingdings 3</vt:lpstr>
      <vt:lpstr>Tema do Office</vt:lpstr>
      <vt:lpstr>Office Theme</vt:lpstr>
      <vt:lpstr>1_Tema do Office</vt:lpstr>
      <vt:lpstr>2_Tema do Office</vt:lpstr>
      <vt:lpstr>Facetado</vt:lpstr>
      <vt:lpstr>17° Domingo  Tempo Comum 28/07/2024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132</cp:revision>
  <dcterms:created xsi:type="dcterms:W3CDTF">2021-02-27T18:57:26Z</dcterms:created>
  <dcterms:modified xsi:type="dcterms:W3CDTF">2024-05-29T21:30:06Z</dcterms:modified>
</cp:coreProperties>
</file>