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557" r:id="rId15"/>
    <p:sldId id="558" r:id="rId16"/>
    <p:sldId id="271" r:id="rId17"/>
    <p:sldId id="460" r:id="rId18"/>
    <p:sldId id="513" r:id="rId19"/>
    <p:sldId id="503" r:id="rId20"/>
    <p:sldId id="461" r:id="rId21"/>
    <p:sldId id="406" r:id="rId22"/>
    <p:sldId id="413" r:id="rId23"/>
    <p:sldId id="330" r:id="rId24"/>
    <p:sldId id="332" r:id="rId25"/>
    <p:sldId id="471" r:id="rId26"/>
    <p:sldId id="470" r:id="rId27"/>
    <p:sldId id="559" r:id="rId28"/>
    <p:sldId id="560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555" r:id="rId57"/>
    <p:sldId id="556" r:id="rId58"/>
    <p:sldId id="353" r:id="rId59"/>
    <p:sldId id="477" r:id="rId60"/>
    <p:sldId id="480" r:id="rId61"/>
    <p:sldId id="481" r:id="rId62"/>
    <p:sldId id="482" r:id="rId63"/>
    <p:sldId id="483" r:id="rId64"/>
    <p:sldId id="484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05/05/2024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 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dia da graça, da Páscoa da vida!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Aliança, por Deus garantida!</a:t>
            </a:r>
            <a:r>
              <a:rPr lang="pt-BR" sz="6600" i="1" dirty="0"/>
              <a:t> Aleluia,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47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 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6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0"/>
            <a:ext cx="8214671" cy="6223519"/>
          </a:xfrm>
        </p:spPr>
        <p:txBody>
          <a:bodyPr anchor="ctr">
            <a:normAutofit/>
          </a:bodyPr>
          <a:lstStyle/>
          <a:p>
            <a:r>
              <a:rPr lang="pt-BR" sz="7700" b="1" i="1" dirty="0"/>
              <a:t>O Senhor fez conhecer a salvação e revelou sua justiça às nações!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Aleluia, aleluia, aleluia.</a:t>
            </a:r>
          </a:p>
          <a:p>
            <a:r>
              <a:rPr lang="pt-BR" sz="7200" i="1" dirty="0"/>
              <a:t>Quem ama realmente</a:t>
            </a:r>
          </a:p>
          <a:p>
            <a:r>
              <a:rPr lang="pt-BR" sz="7200" i="1" dirty="0"/>
              <a:t>guardará minha palavra.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 nos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Jesus ressuscitou,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 Cristo ressuscitou dentre os mortos!</a:t>
            </a:r>
          </a:p>
          <a:p>
            <a:r>
              <a:rPr lang="pt-BR" sz="6600" i="1" dirty="0"/>
              <a:t>Primícias daqueles que adormeceram.</a:t>
            </a:r>
          </a:p>
          <a:p>
            <a:r>
              <a:rPr lang="pt-BR" sz="6600" i="1" dirty="0"/>
              <a:t>A morte foi vencida ela vida!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 Cristo ressuscitou dentre os mortos!</a:t>
            </a:r>
          </a:p>
          <a:p>
            <a:r>
              <a:rPr lang="pt-BR" sz="6600" i="1" dirty="0"/>
              <a:t>Primícias daqueles que adormeceram.</a:t>
            </a:r>
          </a:p>
          <a:p>
            <a:r>
              <a:rPr lang="pt-BR" sz="6600" i="1" dirty="0"/>
              <a:t>Ó morte, onde está tua vitória?</a:t>
            </a:r>
          </a:p>
        </p:txBody>
      </p:sp>
    </p:spTree>
    <p:extLst>
      <p:ext uri="{BB962C8B-B14F-4D97-AF65-F5344CB8AC3E}">
        <p14:creationId xmlns:p14="http://schemas.microsoft.com/office/powerpoint/2010/main" val="2030569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94217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6600" b="1" i="1" dirty="0"/>
              <a:t>Anunciamos 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6600" b="1" i="1" dirty="0"/>
              <a:t>Ó vem cantar comigo, irmão, nesta festa da ressurreição! 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É este o meu mandamento:</a:t>
            </a:r>
          </a:p>
          <a:p>
            <a:r>
              <a:rPr lang="pt-BR" sz="6600" b="1" i="1" dirty="0"/>
              <a:t>“Amai-vos como </a:t>
            </a:r>
          </a:p>
          <a:p>
            <a:r>
              <a:rPr lang="pt-BR" sz="6600" b="1" i="1" dirty="0"/>
              <a:t>eu vos amei!”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 Senhor é amor fiel em sua palavra,  é santidade em toda obra que ele faz.</a:t>
            </a:r>
          </a:p>
          <a:p>
            <a:r>
              <a:rPr lang="pt-BR" i="1" dirty="0"/>
              <a:t>Ele sustenta todo aquele que vacila  e levanta todo aquele que tombou.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É este o meu mandamento:</a:t>
            </a:r>
          </a:p>
          <a:p>
            <a:r>
              <a:rPr lang="pt-BR" sz="6600" b="1" i="1" dirty="0"/>
              <a:t>“Amai-vos como </a:t>
            </a:r>
          </a:p>
          <a:p>
            <a:r>
              <a:rPr lang="pt-BR" sz="6600" b="1" i="1" dirty="0"/>
              <a:t>eu vos amei!”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Misericórdia e piedade é o Senhor,  ele é amor, é paciência, é compaixão.</a:t>
            </a:r>
          </a:p>
          <a:p>
            <a:r>
              <a:rPr lang="pt-BR" i="1" dirty="0"/>
              <a:t>O Senhor é muito bom para com todos, sua ternura abraça toda a criatura.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Jesus está vivo, é rei vencedor.</a:t>
            </a:r>
          </a:p>
          <a:p>
            <a:r>
              <a:rPr lang="pt-BR" sz="6600" i="1" dirty="0"/>
              <a:t>O céu e a terra lhe cantam louvor.</a:t>
            </a:r>
          </a:p>
          <a:p>
            <a:r>
              <a:rPr lang="pt-BR" sz="6600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É este o meu mandamento:</a:t>
            </a:r>
          </a:p>
          <a:p>
            <a:r>
              <a:rPr lang="pt-BR" sz="6600" b="1" i="1"/>
              <a:t>“Amai-vos como </a:t>
            </a:r>
          </a:p>
          <a:p>
            <a:r>
              <a:rPr lang="pt-BR" sz="6600" b="1" i="1"/>
              <a:t>eu vos amei!”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É justo o Senhor em seus caminhos, é santo em toda obra que ele faz. Ele está perto da pessoa que o invoca, de todo aquele que o invoca lealmente.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É este o meu mandamento:</a:t>
            </a:r>
          </a:p>
          <a:p>
            <a:r>
              <a:rPr lang="pt-BR" sz="6600" b="1" i="1" dirty="0"/>
              <a:t>“Amai-vos como </a:t>
            </a:r>
          </a:p>
          <a:p>
            <a:r>
              <a:rPr lang="pt-BR" sz="6600" b="1" i="1" dirty="0"/>
              <a:t>eu vos amei!”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O Senhor cumpre os desejos dos que o temem, </a:t>
            </a:r>
          </a:p>
          <a:p>
            <a:r>
              <a:rPr lang="pt-BR" i="1" dirty="0"/>
              <a:t>ele escuta os seus clamores e os salva. O Senhor guarda todo aquele que o ama, mas dispersa e extermina os que são ímpios.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É este o meu mandamento:</a:t>
            </a:r>
          </a:p>
          <a:p>
            <a:r>
              <a:rPr lang="pt-BR" sz="6600" b="1" i="1" dirty="0"/>
              <a:t>“Amai-vos como </a:t>
            </a:r>
          </a:p>
          <a:p>
            <a:r>
              <a:rPr lang="pt-BR" sz="6600" b="1" i="1" dirty="0"/>
              <a:t>eu vos amei!”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 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A tua vitória, ó morte, onde está?</a:t>
            </a:r>
          </a:p>
          <a:p>
            <a:r>
              <a:rPr lang="pt-BR" sz="6600" i="1" dirty="0"/>
              <a:t>A sorte dos pobres, Jesus vem mudar.</a:t>
            </a:r>
          </a:p>
          <a:p>
            <a:r>
              <a:rPr lang="pt-BR" sz="6600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 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Da terra do pranto, do mal e da dor, Jesus </a:t>
            </a:r>
          </a:p>
          <a:p>
            <a:r>
              <a:rPr lang="pt-BR" sz="6600" i="1" dirty="0"/>
              <a:t>abre as portas pro </a:t>
            </a:r>
          </a:p>
          <a:p>
            <a:r>
              <a:rPr lang="pt-BR" sz="6600" i="1" dirty="0"/>
              <a:t>Reino do amor.</a:t>
            </a:r>
          </a:p>
          <a:p>
            <a:r>
              <a:rPr lang="pt-BR" sz="6600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698</Words>
  <Application>Microsoft Office PowerPoint</Application>
  <PresentationFormat>Apresentação na tela (4:3)</PresentationFormat>
  <Paragraphs>81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VI Domingo  Tempo Comum 05/05/2024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2024-03-27T00:04:21Z</dcterms:modified>
</cp:coreProperties>
</file>