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731" r:id="rId3"/>
    <p:sldMasterId id="2147483743" r:id="rId4"/>
    <p:sldMasterId id="2147483776" r:id="rId5"/>
  </p:sldMasterIdLst>
  <p:sldIdLst>
    <p:sldId id="258" r:id="rId6"/>
    <p:sldId id="514" r:id="rId7"/>
    <p:sldId id="260" r:id="rId8"/>
    <p:sldId id="265" r:id="rId9"/>
    <p:sldId id="559" r:id="rId10"/>
    <p:sldId id="262" r:id="rId11"/>
    <p:sldId id="494" r:id="rId12"/>
    <p:sldId id="515" r:id="rId13"/>
    <p:sldId id="517" r:id="rId14"/>
    <p:sldId id="520" r:id="rId15"/>
    <p:sldId id="521" r:id="rId16"/>
    <p:sldId id="557" r:id="rId17"/>
    <p:sldId id="558" r:id="rId18"/>
    <p:sldId id="271" r:id="rId19"/>
    <p:sldId id="460" r:id="rId20"/>
    <p:sldId id="513" r:id="rId21"/>
    <p:sldId id="503" r:id="rId22"/>
    <p:sldId id="560" r:id="rId23"/>
    <p:sldId id="568" r:id="rId24"/>
    <p:sldId id="569" r:id="rId25"/>
    <p:sldId id="570" r:id="rId26"/>
    <p:sldId id="573" r:id="rId27"/>
    <p:sldId id="572" r:id="rId28"/>
    <p:sldId id="571" r:id="rId29"/>
    <p:sldId id="576" r:id="rId30"/>
    <p:sldId id="575" r:id="rId31"/>
    <p:sldId id="574" r:id="rId32"/>
    <p:sldId id="561" r:id="rId33"/>
    <p:sldId id="461" r:id="rId34"/>
    <p:sldId id="406" r:id="rId35"/>
    <p:sldId id="413" r:id="rId36"/>
    <p:sldId id="330" r:id="rId37"/>
    <p:sldId id="332" r:id="rId38"/>
    <p:sldId id="471" r:id="rId39"/>
    <p:sldId id="470" r:id="rId40"/>
    <p:sldId id="578" r:id="rId41"/>
    <p:sldId id="577" r:id="rId42"/>
    <p:sldId id="389" r:id="rId43"/>
    <p:sldId id="339" r:id="rId44"/>
    <p:sldId id="512" r:id="rId45"/>
    <p:sldId id="531" r:id="rId46"/>
    <p:sldId id="524" r:id="rId47"/>
    <p:sldId id="530" r:id="rId48"/>
    <p:sldId id="529" r:id="rId49"/>
    <p:sldId id="528" r:id="rId50"/>
    <p:sldId id="527" r:id="rId51"/>
    <p:sldId id="526" r:id="rId52"/>
    <p:sldId id="525" r:id="rId53"/>
    <p:sldId id="532" r:id="rId54"/>
    <p:sldId id="536" r:id="rId55"/>
    <p:sldId id="535" r:id="rId56"/>
    <p:sldId id="534" r:id="rId57"/>
    <p:sldId id="533" r:id="rId58"/>
    <p:sldId id="538" r:id="rId59"/>
    <p:sldId id="537" r:id="rId60"/>
    <p:sldId id="539" r:id="rId61"/>
    <p:sldId id="543" r:id="rId62"/>
    <p:sldId id="542" r:id="rId63"/>
    <p:sldId id="545" r:id="rId64"/>
    <p:sldId id="544" r:id="rId65"/>
    <p:sldId id="554" r:id="rId66"/>
    <p:sldId id="553" r:id="rId67"/>
    <p:sldId id="552" r:id="rId68"/>
    <p:sldId id="551" r:id="rId69"/>
    <p:sldId id="550" r:id="rId70"/>
    <p:sldId id="549" r:id="rId71"/>
    <p:sldId id="555" r:id="rId72"/>
    <p:sldId id="556" r:id="rId73"/>
    <p:sldId id="353" r:id="rId74"/>
    <p:sldId id="477" r:id="rId75"/>
    <p:sldId id="480" r:id="rId76"/>
    <p:sldId id="481" r:id="rId77"/>
    <p:sldId id="482" r:id="rId78"/>
    <p:sldId id="483" r:id="rId79"/>
    <p:sldId id="484" r:id="rId8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5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1.xml"/><Relationship Id="rId21" Type="http://schemas.openxmlformats.org/officeDocument/2006/relationships/slide" Target="slides/slide16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63" Type="http://schemas.openxmlformats.org/officeDocument/2006/relationships/slide" Target="slides/slide58.xml"/><Relationship Id="rId68" Type="http://schemas.openxmlformats.org/officeDocument/2006/relationships/slide" Target="slides/slide63.xml"/><Relationship Id="rId84" Type="http://schemas.openxmlformats.org/officeDocument/2006/relationships/tableStyles" Target="tableStyles.xml"/><Relationship Id="rId16" Type="http://schemas.openxmlformats.org/officeDocument/2006/relationships/slide" Target="slides/slide11.xml"/><Relationship Id="rId11" Type="http://schemas.openxmlformats.org/officeDocument/2006/relationships/slide" Target="slides/slide6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53" Type="http://schemas.openxmlformats.org/officeDocument/2006/relationships/slide" Target="slides/slide48.xml"/><Relationship Id="rId58" Type="http://schemas.openxmlformats.org/officeDocument/2006/relationships/slide" Target="slides/slide53.xml"/><Relationship Id="rId74" Type="http://schemas.openxmlformats.org/officeDocument/2006/relationships/slide" Target="slides/slide69.xml"/><Relationship Id="rId79" Type="http://schemas.openxmlformats.org/officeDocument/2006/relationships/slide" Target="slides/slide74.xml"/><Relationship Id="rId5" Type="http://schemas.openxmlformats.org/officeDocument/2006/relationships/slideMaster" Target="slideMasters/slideMaster5.xml"/><Relationship Id="rId61" Type="http://schemas.openxmlformats.org/officeDocument/2006/relationships/slide" Target="slides/slide56.xml"/><Relationship Id="rId82" Type="http://schemas.openxmlformats.org/officeDocument/2006/relationships/viewProps" Target="viewProps.xml"/><Relationship Id="rId19" Type="http://schemas.openxmlformats.org/officeDocument/2006/relationships/slide" Target="slides/slide1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slide" Target="slides/slide51.xml"/><Relationship Id="rId64" Type="http://schemas.openxmlformats.org/officeDocument/2006/relationships/slide" Target="slides/slide59.xml"/><Relationship Id="rId69" Type="http://schemas.openxmlformats.org/officeDocument/2006/relationships/slide" Target="slides/slide64.xml"/><Relationship Id="rId77" Type="http://schemas.openxmlformats.org/officeDocument/2006/relationships/slide" Target="slides/slide72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72" Type="http://schemas.openxmlformats.org/officeDocument/2006/relationships/slide" Target="slides/slide67.xml"/><Relationship Id="rId80" Type="http://schemas.openxmlformats.org/officeDocument/2006/relationships/slide" Target="slides/slide7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slide" Target="slides/slide54.xml"/><Relationship Id="rId67" Type="http://schemas.openxmlformats.org/officeDocument/2006/relationships/slide" Target="slides/slide62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54" Type="http://schemas.openxmlformats.org/officeDocument/2006/relationships/slide" Target="slides/slide49.xml"/><Relationship Id="rId62" Type="http://schemas.openxmlformats.org/officeDocument/2006/relationships/slide" Target="slides/slide57.xml"/><Relationship Id="rId70" Type="http://schemas.openxmlformats.org/officeDocument/2006/relationships/slide" Target="slides/slide65.xml"/><Relationship Id="rId75" Type="http://schemas.openxmlformats.org/officeDocument/2006/relationships/slide" Target="slides/slide70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slide" Target="slides/slide52.xml"/><Relationship Id="rId10" Type="http://schemas.openxmlformats.org/officeDocument/2006/relationships/slide" Target="slides/slide5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60" Type="http://schemas.openxmlformats.org/officeDocument/2006/relationships/slide" Target="slides/slide55.xml"/><Relationship Id="rId65" Type="http://schemas.openxmlformats.org/officeDocument/2006/relationships/slide" Target="slides/slide60.xml"/><Relationship Id="rId73" Type="http://schemas.openxmlformats.org/officeDocument/2006/relationships/slide" Target="slides/slide68.xml"/><Relationship Id="rId78" Type="http://schemas.openxmlformats.org/officeDocument/2006/relationships/slide" Target="slides/slide73.xml"/><Relationship Id="rId8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9" Type="http://schemas.openxmlformats.org/officeDocument/2006/relationships/slide" Target="slides/slide34.xml"/><Relationship Id="rId34" Type="http://schemas.openxmlformats.org/officeDocument/2006/relationships/slide" Target="slides/slide29.xml"/><Relationship Id="rId50" Type="http://schemas.openxmlformats.org/officeDocument/2006/relationships/slide" Target="slides/slide45.xml"/><Relationship Id="rId55" Type="http://schemas.openxmlformats.org/officeDocument/2006/relationships/slide" Target="slides/slide50.xml"/><Relationship Id="rId76" Type="http://schemas.openxmlformats.org/officeDocument/2006/relationships/slide" Target="slides/slide71.xml"/><Relationship Id="rId7" Type="http://schemas.openxmlformats.org/officeDocument/2006/relationships/slide" Target="slides/slide2.xml"/><Relationship Id="rId71" Type="http://schemas.openxmlformats.org/officeDocument/2006/relationships/slide" Target="slides/slide66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4.xml"/><Relationship Id="rId24" Type="http://schemas.openxmlformats.org/officeDocument/2006/relationships/slide" Target="slides/slide19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66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A7B902-F09A-495E-AE36-8C587D282C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40D09A6-9953-4BC9-9BA2-E2E8F924E3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6FC81C-ADF5-4972-ACC9-E18018B43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B7ED37C-35AF-4BE3-876E-9E45BF404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F188727-7800-4D6F-8929-075CB302F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082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0ACB0F-ADC6-4B23-867D-D9D8C023D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AB91656-7361-4AC2-98DB-9D0C5C2B21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7909EFF-C4E3-43C4-AE3F-9F8DEDBAE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39BAE5A-62C1-46B5-A022-0DAA7DBEA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0EC75CB-D8CB-4D73-B03D-35D6CA6DA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926C406-AA83-4FBC-B333-83B3B0BEC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0383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91C633-4594-4835-8006-BB5F62FEF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DFFC189-D9DC-485C-8972-DF84E325C9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A025DB5-8FEC-46C0-A7C1-4C2462843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EACA7E1-536E-4FA4-93C9-B4F01901F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D1A505-3F49-4326-AB46-3B2C47B06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6481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5C1B26-7F18-4B1B-9A83-4344B7A70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941EA34-54C3-4F7B-B356-9712FD3F62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E22A59D-B871-4129-BCBB-164087CA3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C4BFEB6-25F8-45BF-90C2-F5F3D4522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C918307-7E26-4AFE-A516-C94AEAC08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0924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8081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815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55131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61699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73086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17589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4492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9406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42781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25452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42861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19549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57082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41038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80198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98377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75845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5591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17214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65321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74017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038924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81556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282679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15198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16391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043936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209302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6920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D58DC6-C402-471E-A30C-A68C42904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516033E-C1E5-4775-8037-E2A7E6D1F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188A66F-1F79-4B6C-8B13-E8C0CA645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633426D-6CEE-491B-BCD2-DEC05E416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84276EA-5A3A-4482-87FD-81B4AA19F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990056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855504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7484314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510637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8796967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6671537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524615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1300817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208334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5735247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9540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996511-4CF8-4F74-8DDE-88A927864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BB0774-0F68-413B-A9D6-3AB79EAA22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A54F0EA-70DF-4C13-B7B4-09AF5AFBF7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871F941-4B4D-483C-8E51-77E48CFE4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93CBA6C-933A-4696-B615-05E1D011E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8BD9958-741A-4E62-9F64-99E9BA86F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663997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494492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0752071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0173027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7063194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8578503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3725415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7046443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9890812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9356265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09321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464904-8A6D-4C76-92A0-5338649E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79D13C-8C07-4839-A498-C59064435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7367A11-CCA7-455A-B8E5-FBA2DA8847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E089EC4-B1DF-4D88-9FBF-AF1F54F1B3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68CB825-EBD1-4CBE-AA5E-54CD5F1ED4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634A501-79C1-44E1-B538-834618639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9DA8CFE-FA23-41EE-8AB1-32F6285D1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3D01CEF-92B3-4B69-B73A-9DF6AEC4B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827829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8550842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19756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7936736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1153955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2930399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35939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ACE6AC-C2F6-4D3C-981B-EE72B204F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CDC9B8A-621D-455C-BA1F-7858E6972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14373CA-52E0-4EB4-A506-94380265F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012D5B4-6D6D-4356-AE1A-8965F346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43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DC4E6FF-B5CC-49DF-BF47-C37977BD2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35C02D0-933E-4F4C-8059-B63DCADD3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636D221-C53D-43B3-9F83-4B2B3E6BD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392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04A140-AB24-4679-993F-943EEC797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B1DE3D-1B8D-4119-8BFE-CE7428591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1AB25A4-5A3E-49D3-8064-1FC9D2DD30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7CB92FF-1D85-4EDE-A01D-A1A52F376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E7334E4-05B2-452C-B2A8-0DB4038EF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61A90A2-E42B-4643-9FED-5998918C4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14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13" Type="http://schemas.openxmlformats.org/officeDocument/2006/relationships/slideLayout" Target="../slideLayouts/slideLayout62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slideLayout" Target="../slideLayouts/slideLayout61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51.xml"/><Relationship Id="rId16" Type="http://schemas.openxmlformats.org/officeDocument/2006/relationships/slideLayout" Target="../slideLayouts/slideLayout65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Relationship Id="rId14" Type="http://schemas.openxmlformats.org/officeDocument/2006/relationships/slideLayout" Target="../slideLayouts/slideLayout6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5DE61B2-6732-43D9-A64F-23269AE33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83C659D-9227-4C85-BA69-241C599E84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06A18E1-FAD8-47D6-8D7E-C6905DDBF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5F61054-5AED-4EF5-912F-0D4FADA349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759C57-824F-4EBA-BD14-00BF13D86D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7681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708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40454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09" r:id="rId12"/>
    <p:sldLayoutId id="214748371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305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56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5403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04"/>
            <a:ext cx="1952272" cy="6853049"/>
            <a:chOff x="6627813" y="195650"/>
            <a:chExt cx="1952625" cy="5678101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65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96758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  <p:sldLayoutId id="2147483789" r:id="rId13"/>
    <p:sldLayoutId id="2147483790" r:id="rId14"/>
    <p:sldLayoutId id="2147483791" r:id="rId15"/>
    <p:sldLayoutId id="214748379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9600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A79AF-8A18-4E34-8AB6-3DA974BAD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383" y="640080"/>
            <a:ext cx="8569234" cy="5603965"/>
          </a:xfrm>
        </p:spPr>
        <p:txBody>
          <a:bodyPr anchor="ctr">
            <a:normAutofit/>
          </a:bodyPr>
          <a:lstStyle/>
          <a:p>
            <a:pPr algn="ctr"/>
            <a: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Santíssimo Corpo e Sangue de Cristo</a:t>
            </a:r>
            <a:b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30/05/2024</a:t>
            </a:r>
          </a:p>
        </p:txBody>
      </p:sp>
    </p:spTree>
    <p:extLst>
      <p:ext uri="{BB962C8B-B14F-4D97-AF65-F5344CB8AC3E}">
        <p14:creationId xmlns:p14="http://schemas.microsoft.com/office/powerpoint/2010/main" val="504773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i="1" dirty="0"/>
              <a:t>E o Rei ficou foi desgostoso, Ficou mesmo até indignado E mandou convidar todo mundo Para a festa do seu Filho amado.</a:t>
            </a:r>
          </a:p>
        </p:txBody>
      </p:sp>
    </p:spTree>
    <p:extLst>
      <p:ext uri="{BB962C8B-B14F-4D97-AF65-F5344CB8AC3E}">
        <p14:creationId xmlns:p14="http://schemas.microsoft.com/office/powerpoint/2010/main" val="38158351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sz="7200" b="1" i="1" dirty="0"/>
              <a:t>Vinde todos comer do manjar E do vinho mais fino provar.</a:t>
            </a:r>
          </a:p>
          <a:p>
            <a:endParaRPr lang="pt-BR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9981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o salão ficou mesmo repleto Dessa gente que o mundo despreza: Dos sem vez, dos sem voz, dos sem nada. E os pequenos fizeram a festa!</a:t>
            </a:r>
          </a:p>
        </p:txBody>
      </p:sp>
    </p:spTree>
    <p:extLst>
      <p:ext uri="{BB962C8B-B14F-4D97-AF65-F5344CB8AC3E}">
        <p14:creationId xmlns:p14="http://schemas.microsoft.com/office/powerpoint/2010/main" val="12159037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sz="7200" b="1" i="1" dirty="0"/>
              <a:t>Vinde todos comer do manjar E do vinho mais fino provar.</a:t>
            </a:r>
          </a:p>
          <a:p>
            <a:endParaRPr lang="pt-BR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0176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9628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4949" y="326571"/>
            <a:ext cx="8110401" cy="6244046"/>
          </a:xfrm>
        </p:spPr>
        <p:txBody>
          <a:bodyPr anchor="ctr">
            <a:normAutofit/>
          </a:bodyPr>
          <a:lstStyle/>
          <a:p>
            <a:r>
              <a:rPr lang="pt-BR" sz="6600" b="1" i="1" dirty="0"/>
              <a:t>Salmo</a:t>
            </a:r>
          </a:p>
          <a:p>
            <a:r>
              <a:rPr lang="pt-BR" sz="6600" b="1" i="1" dirty="0"/>
              <a:t> Responsorial</a:t>
            </a:r>
            <a:br>
              <a:rPr lang="pt-BR" sz="6600" b="1" i="1" dirty="0"/>
            </a:b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35926452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7282" y="326571"/>
            <a:ext cx="8864081" cy="6298164"/>
          </a:xfrm>
        </p:spPr>
        <p:txBody>
          <a:bodyPr anchor="ctr">
            <a:normAutofit/>
          </a:bodyPr>
          <a:lstStyle/>
          <a:p>
            <a:r>
              <a:rPr lang="pt-BR" sz="8000" b="1" i="1" dirty="0"/>
              <a:t>Elevo o cálice da minha salvação Invocando o nome santo do Senhor.</a:t>
            </a:r>
          </a:p>
        </p:txBody>
      </p:sp>
    </p:spTree>
    <p:extLst>
      <p:ext uri="{BB962C8B-B14F-4D97-AF65-F5344CB8AC3E}">
        <p14:creationId xmlns:p14="http://schemas.microsoft.com/office/powerpoint/2010/main" val="30992047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65961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Sequência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6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Terra, exulta de alegria, louva teu pastor e guia. Com teus hinos, tua voz. </a:t>
            </a:r>
          </a:p>
        </p:txBody>
      </p:sp>
    </p:spTree>
    <p:extLst>
      <p:ext uri="{BB962C8B-B14F-4D97-AF65-F5344CB8AC3E}">
        <p14:creationId xmlns:p14="http://schemas.microsoft.com/office/powerpoint/2010/main" val="26212679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326571"/>
            <a:ext cx="7886700" cy="585039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6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Tanto possas, tanto ouses, em louvá-lo não repouses:  sempre excede o teu louvor. </a:t>
            </a:r>
          </a:p>
        </p:txBody>
      </p:sp>
    </p:spTree>
    <p:extLst>
      <p:ext uri="{BB962C8B-B14F-4D97-AF65-F5344CB8AC3E}">
        <p14:creationId xmlns:p14="http://schemas.microsoft.com/office/powerpoint/2010/main" val="119198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82539"/>
          </a:xfrm>
        </p:spPr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Refrão </a:t>
            </a:r>
            <a:r>
              <a:rPr lang="pt-B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Orante</a:t>
            </a:r>
            <a:endParaRPr lang="pt-B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5861" y="1287624"/>
            <a:ext cx="8220270" cy="520525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6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Louvarei a Deus, seu nome bendizendo!</a:t>
            </a:r>
          </a:p>
          <a:p>
            <a:pPr marL="0" indent="0" algn="ctr">
              <a:buNone/>
            </a:pPr>
            <a:r>
              <a:rPr lang="pt-BR" sz="6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Louvarei a Deus, á vida nos conduz.</a:t>
            </a:r>
          </a:p>
        </p:txBody>
      </p:sp>
    </p:spTree>
    <p:extLst>
      <p:ext uri="{BB962C8B-B14F-4D97-AF65-F5344CB8AC3E}">
        <p14:creationId xmlns:p14="http://schemas.microsoft.com/office/powerpoint/2010/main" val="22307511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326571"/>
            <a:ext cx="7886700" cy="585039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6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Hoje a Igreja te convida: ao pão vivo que dá vida,  vem com ela celebrar.</a:t>
            </a:r>
          </a:p>
        </p:txBody>
      </p:sp>
    </p:spTree>
    <p:extLst>
      <p:ext uri="{BB962C8B-B14F-4D97-AF65-F5344CB8AC3E}">
        <p14:creationId xmlns:p14="http://schemas.microsoft.com/office/powerpoint/2010/main" val="429843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7241" y="326570"/>
            <a:ext cx="8584163" cy="6195527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6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Este pão, que o mundo creia, por Jesus, na santa ceia,  foi entregue aos que escolheu.</a:t>
            </a:r>
          </a:p>
        </p:txBody>
      </p:sp>
    </p:spTree>
    <p:extLst>
      <p:ext uri="{BB962C8B-B14F-4D97-AF65-F5344CB8AC3E}">
        <p14:creationId xmlns:p14="http://schemas.microsoft.com/office/powerpoint/2010/main" val="39237502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7241" y="326570"/>
            <a:ext cx="8574831" cy="607422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6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Nosso júbilo cantemos, nosso amor manifestemos,  pois transborda o coração.</a:t>
            </a:r>
          </a:p>
        </p:txBody>
      </p:sp>
    </p:spTree>
    <p:extLst>
      <p:ext uri="{BB962C8B-B14F-4D97-AF65-F5344CB8AC3E}">
        <p14:creationId xmlns:p14="http://schemas.microsoft.com/office/powerpoint/2010/main" val="15393446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7910" y="326571"/>
            <a:ext cx="8434874" cy="627950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6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Quão solene a festa, o dia, que da santa Eucaristia  nos recorda a instituição.</a:t>
            </a:r>
          </a:p>
        </p:txBody>
      </p:sp>
    </p:spTree>
    <p:extLst>
      <p:ext uri="{BB962C8B-B14F-4D97-AF65-F5344CB8AC3E}">
        <p14:creationId xmlns:p14="http://schemas.microsoft.com/office/powerpoint/2010/main" val="27980269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326571"/>
            <a:ext cx="7886700" cy="585039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6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Novo Rei e nova mesa, nova Páscoa e realeza,  foi-se a páscoa dos judeus. </a:t>
            </a:r>
          </a:p>
        </p:txBody>
      </p:sp>
    </p:spTree>
    <p:extLst>
      <p:ext uri="{BB962C8B-B14F-4D97-AF65-F5344CB8AC3E}">
        <p14:creationId xmlns:p14="http://schemas.microsoft.com/office/powerpoint/2010/main" val="18750314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326571"/>
            <a:ext cx="7886700" cy="585039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6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Era sombra o antigo povo, o que é velho cede ao novo,  foge a noite, chega a luz.</a:t>
            </a:r>
          </a:p>
        </p:txBody>
      </p:sp>
    </p:spTree>
    <p:extLst>
      <p:ext uri="{BB962C8B-B14F-4D97-AF65-F5344CB8AC3E}">
        <p14:creationId xmlns:p14="http://schemas.microsoft.com/office/powerpoint/2010/main" val="34230431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54005" y="307909"/>
            <a:ext cx="7886700" cy="585039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6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que o Cristo fez na ceia, manda à Igreja que o rodeia  repeti-lo até voltar.</a:t>
            </a:r>
          </a:p>
        </p:txBody>
      </p:sp>
    </p:spTree>
    <p:extLst>
      <p:ext uri="{BB962C8B-B14F-4D97-AF65-F5344CB8AC3E}">
        <p14:creationId xmlns:p14="http://schemas.microsoft.com/office/powerpoint/2010/main" val="31975316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3265" y="321906"/>
            <a:ext cx="8584163" cy="621418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6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Seu preceito conhecemos: pão e vinho consagremos  para a nossa salvação.</a:t>
            </a:r>
          </a:p>
        </p:txBody>
      </p:sp>
    </p:spTree>
    <p:extLst>
      <p:ext uri="{BB962C8B-B14F-4D97-AF65-F5344CB8AC3E}">
        <p14:creationId xmlns:p14="http://schemas.microsoft.com/office/powerpoint/2010/main" val="12214168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64437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9485" y="561704"/>
            <a:ext cx="8669383" cy="6029234"/>
          </a:xfrm>
        </p:spPr>
        <p:txBody>
          <a:bodyPr anchor="ctr">
            <a:normAutofit/>
          </a:bodyPr>
          <a:lstStyle/>
          <a:p>
            <a:r>
              <a:rPr lang="pt-BR" b="1" i="1" dirty="0"/>
              <a:t>Aleluia, aleluia, aleluia.</a:t>
            </a:r>
          </a:p>
          <a:p>
            <a:r>
              <a:rPr lang="pt-BR" i="1" dirty="0"/>
              <a:t>Eu sou o pão vivo descido do céu Quem deste pão come, sempre há de viver</a:t>
            </a:r>
            <a:r>
              <a:rPr lang="pt-BR" b="1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1037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52697"/>
            <a:ext cx="7886700" cy="5824266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37744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574766"/>
            <a:ext cx="7886700" cy="5602197"/>
          </a:xfrm>
        </p:spPr>
        <p:txBody>
          <a:bodyPr anchor="ctr"/>
          <a:lstStyle/>
          <a:p>
            <a:pPr marL="0" indent="0" algn="ctr">
              <a:buNone/>
            </a:pPr>
            <a:endParaRPr lang="pt-BR" sz="8800" b="1" i="1" dirty="0"/>
          </a:p>
          <a:p>
            <a:pPr marL="0" indent="0" algn="ctr">
              <a:buNone/>
            </a:pPr>
            <a:endParaRPr lang="pt-BR" sz="9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64381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270588"/>
            <a:ext cx="7886700" cy="923731"/>
          </a:xfrm>
        </p:spPr>
        <p:txBody>
          <a:bodyPr>
            <a:normAutofit/>
          </a:bodyPr>
          <a:lstStyle/>
          <a:p>
            <a:pPr algn="ctr"/>
            <a:r>
              <a:rPr lang="pt-B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Preces da Comunidade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7242" y="1194320"/>
            <a:ext cx="8490856" cy="539309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500" b="1" i="1" dirty="0"/>
              <a:t>Em vós confiamos, Senhor!</a:t>
            </a:r>
          </a:p>
        </p:txBody>
      </p:sp>
    </p:spTree>
    <p:extLst>
      <p:ext uri="{BB962C8B-B14F-4D97-AF65-F5344CB8AC3E}">
        <p14:creationId xmlns:p14="http://schemas.microsoft.com/office/powerpoint/2010/main" val="2385320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/>
          <a:lstStyle/>
          <a:p>
            <a:pPr marL="0" indent="0" algn="ctr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9038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7"/>
            <a:ext cx="7886700" cy="849719"/>
          </a:xfrm>
        </p:spPr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Preparação das Oferendas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3509" y="1214846"/>
            <a:ext cx="8608422" cy="5389154"/>
          </a:xfrm>
        </p:spPr>
        <p:txBody>
          <a:bodyPr>
            <a:normAutofit/>
          </a:bodyPr>
          <a:lstStyle/>
          <a:p>
            <a:r>
              <a:rPr lang="pt-BR" b="1" i="1" dirty="0"/>
              <a:t>Os cristãos tinham tudo em comum, Dividiam seus bens com alegria. Deus espera que os dons de cada um, Se repartam com amor no dia a dia!</a:t>
            </a:r>
          </a:p>
        </p:txBody>
      </p:sp>
    </p:spTree>
    <p:extLst>
      <p:ext uri="{BB962C8B-B14F-4D97-AF65-F5344CB8AC3E}">
        <p14:creationId xmlns:p14="http://schemas.microsoft.com/office/powerpoint/2010/main" val="44467164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83326" y="503853"/>
            <a:ext cx="8451669" cy="5995852"/>
          </a:xfrm>
        </p:spPr>
        <p:txBody>
          <a:bodyPr anchor="ctr">
            <a:noAutofit/>
          </a:bodyPr>
          <a:lstStyle/>
          <a:p>
            <a:r>
              <a:rPr lang="pt-BR" i="1" dirty="0"/>
              <a:t>Deus criou este mundo para todos, Quem tem mais é chamado a repartir</a:t>
            </a:r>
          </a:p>
          <a:p>
            <a:r>
              <a:rPr lang="pt-BR" i="1" dirty="0"/>
              <a:t>Com os outros o pão, a instrução, E o progresso, fazer o irmão sorrir.</a:t>
            </a:r>
          </a:p>
        </p:txBody>
      </p:sp>
    </p:spTree>
    <p:extLst>
      <p:ext uri="{BB962C8B-B14F-4D97-AF65-F5344CB8AC3E}">
        <p14:creationId xmlns:p14="http://schemas.microsoft.com/office/powerpoint/2010/main" val="21136077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b="1" i="1" dirty="0"/>
              <a:t>Os cristãos tinham tudo em comum, Dividiam seus bens com alegria. Deus espera que os dons de cada um, Se repartam com amor no dia a dia!</a:t>
            </a:r>
          </a:p>
          <a:p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185021653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i="1" dirty="0"/>
              <a:t>Mas, acima de alguém que tem riquezas, está o homem que cresce em seu valor,</a:t>
            </a:r>
          </a:p>
          <a:p>
            <a:r>
              <a:rPr lang="pt-BR" i="1" dirty="0"/>
              <a:t>E, liberto, caminha para Deus, Repartindo com todos o amor.</a:t>
            </a:r>
          </a:p>
        </p:txBody>
      </p:sp>
    </p:spTree>
    <p:extLst>
      <p:ext uri="{BB962C8B-B14F-4D97-AF65-F5344CB8AC3E}">
        <p14:creationId xmlns:p14="http://schemas.microsoft.com/office/powerpoint/2010/main" val="359218351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b="1" i="1" dirty="0"/>
              <a:t>Os cristãos tinham tudo em comum, Dividiam seus bens com alegria. Deus espera que os dons de cada um, Se repartam com amor no dia a dia!</a:t>
            </a:r>
          </a:p>
          <a:p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140178430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884558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444137"/>
            <a:ext cx="7886700" cy="573282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Oração Eucarística</a:t>
            </a:r>
          </a:p>
          <a:p>
            <a:pPr marL="0" indent="0" algn="ctr">
              <a:buNone/>
            </a:pPr>
            <a:r>
              <a:rPr lang="pt-BR" sz="8800" b="1" i="1" dirty="0"/>
              <a:t>I</a:t>
            </a: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574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245" y="643812"/>
            <a:ext cx="8512935" cy="5911533"/>
          </a:xfrm>
        </p:spPr>
        <p:txBody>
          <a:bodyPr>
            <a:normAutofit/>
          </a:bodyPr>
          <a:lstStyle/>
          <a:p>
            <a:r>
              <a:rPr lang="pt-BR" sz="7200" b="1" i="1" dirty="0">
                <a:solidFill>
                  <a:srgbClr val="FF0000"/>
                </a:solidFill>
              </a:rPr>
              <a:t>Ant.: </a:t>
            </a:r>
            <a:r>
              <a:rPr lang="pt-BR" sz="7200" b="1" i="1" dirty="0"/>
              <a:t>O Senhor poderoso em amor</a:t>
            </a:r>
          </a:p>
          <a:p>
            <a:r>
              <a:rPr lang="pt-BR" sz="7200" b="1" i="1" dirty="0"/>
              <a:t>Um banquete pra nos preparou.</a:t>
            </a:r>
          </a:p>
        </p:txBody>
      </p:sp>
    </p:spTree>
    <p:extLst>
      <p:ext uri="{BB962C8B-B14F-4D97-AF65-F5344CB8AC3E}">
        <p14:creationId xmlns:p14="http://schemas.microsoft.com/office/powerpoint/2010/main" val="41713198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971497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Santo</a:t>
            </a:r>
          </a:p>
        </p:txBody>
      </p:sp>
    </p:spTree>
    <p:extLst>
      <p:ext uri="{BB962C8B-B14F-4D97-AF65-F5344CB8AC3E}">
        <p14:creationId xmlns:p14="http://schemas.microsoft.com/office/powerpoint/2010/main" val="297652713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2097673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Abençoai nossa oferenda ó Senhor!</a:t>
            </a:r>
          </a:p>
        </p:txBody>
      </p:sp>
    </p:spTree>
    <p:extLst>
      <p:ext uri="{BB962C8B-B14F-4D97-AF65-F5344CB8AC3E}">
        <p14:creationId xmlns:p14="http://schemas.microsoft.com/office/powerpoint/2010/main" val="238364161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41249513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 </a:t>
            </a:r>
            <a:endParaRPr lang="pt-BR" sz="8800" dirty="0"/>
          </a:p>
          <a:p>
            <a:r>
              <a:rPr lang="pt-BR" sz="8800" b="1" i="1" dirty="0"/>
              <a:t>Lembrai-vos, ó Pai, dos vossos filhos!</a:t>
            </a:r>
          </a:p>
        </p:txBody>
      </p:sp>
    </p:spTree>
    <p:extLst>
      <p:ext uri="{BB962C8B-B14F-4D97-AF65-F5344CB8AC3E}">
        <p14:creationId xmlns:p14="http://schemas.microsoft.com/office/powerpoint/2010/main" val="410609773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41076552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Em comunhão com vossos Santos vos louvamos!</a:t>
            </a:r>
          </a:p>
        </p:txBody>
      </p:sp>
    </p:spTree>
    <p:extLst>
      <p:ext uri="{BB962C8B-B14F-4D97-AF65-F5344CB8AC3E}">
        <p14:creationId xmlns:p14="http://schemas.microsoft.com/office/powerpoint/2010/main" val="372135172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43297060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Enviai o vosso Espirito Santo!</a:t>
            </a:r>
          </a:p>
        </p:txBody>
      </p:sp>
    </p:spTree>
    <p:extLst>
      <p:ext uri="{BB962C8B-B14F-4D97-AF65-F5344CB8AC3E}">
        <p14:creationId xmlns:p14="http://schemas.microsoft.com/office/powerpoint/2010/main" val="3972341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pt-BR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Abertura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245" y="1554480"/>
            <a:ext cx="8512935" cy="5000865"/>
          </a:xfrm>
        </p:spPr>
        <p:txBody>
          <a:bodyPr>
            <a:normAutofit/>
          </a:bodyPr>
          <a:lstStyle/>
          <a:p>
            <a:r>
              <a:rPr lang="pt-BR" sz="7200" b="1" i="1" dirty="0"/>
              <a:t>Vinde todos comer do manjar E do vinho mais fino provar.</a:t>
            </a:r>
          </a:p>
        </p:txBody>
      </p:sp>
    </p:spTree>
    <p:extLst>
      <p:ext uri="{BB962C8B-B14F-4D97-AF65-F5344CB8AC3E}">
        <p14:creationId xmlns:p14="http://schemas.microsoft.com/office/powerpoint/2010/main" val="341041183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391274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sz="8800" b="1" i="1" dirty="0"/>
              <a:t>Todas as vezes que comemos deste pão e bebemos deste cálice, anunciamos, Senhor, a vossa morte, enquanto esperamos a vossa cinda!</a:t>
            </a:r>
          </a:p>
        </p:txBody>
      </p:sp>
    </p:spTree>
    <p:extLst>
      <p:ext uri="{BB962C8B-B14F-4D97-AF65-F5344CB8AC3E}">
        <p14:creationId xmlns:p14="http://schemas.microsoft.com/office/powerpoint/2010/main" val="195459617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252289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 Aceitai, ó  Senhor, a nossa oferta!</a:t>
            </a:r>
          </a:p>
        </p:txBody>
      </p:sp>
    </p:spTree>
    <p:extLst>
      <p:ext uri="{BB962C8B-B14F-4D97-AF65-F5344CB8AC3E}">
        <p14:creationId xmlns:p14="http://schemas.microsoft.com/office/powerpoint/2010/main" val="207651191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590815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O Espírito nos uma num só corpo!</a:t>
            </a:r>
          </a:p>
        </p:txBody>
      </p:sp>
    </p:spTree>
    <p:extLst>
      <p:ext uri="{BB962C8B-B14F-4D97-AF65-F5344CB8AC3E}">
        <p14:creationId xmlns:p14="http://schemas.microsoft.com/office/powerpoint/2010/main" val="361418101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632246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Concedei-lhes, ó Senhor, a luz eterna!</a:t>
            </a:r>
          </a:p>
        </p:txBody>
      </p:sp>
    </p:spTree>
    <p:extLst>
      <p:ext uri="{BB962C8B-B14F-4D97-AF65-F5344CB8AC3E}">
        <p14:creationId xmlns:p14="http://schemas.microsoft.com/office/powerpoint/2010/main" val="303633465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583620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Comunhão</a:t>
            </a:r>
          </a:p>
        </p:txBody>
      </p:sp>
    </p:spTree>
    <p:extLst>
      <p:ext uri="{BB962C8B-B14F-4D97-AF65-F5344CB8AC3E}">
        <p14:creationId xmlns:p14="http://schemas.microsoft.com/office/powerpoint/2010/main" val="1725433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i="1" dirty="0"/>
              <a:t>Pois o reino do céu é uma festa Que um Rei preparou pra seu Filho E mandou os seus servos saírem,</a:t>
            </a:r>
          </a:p>
          <a:p>
            <a:r>
              <a:rPr lang="pt-BR" i="1" dirty="0"/>
              <a:t>Convidando a todos amigos.</a:t>
            </a:r>
          </a:p>
        </p:txBody>
      </p:sp>
    </p:spTree>
    <p:extLst>
      <p:ext uri="{BB962C8B-B14F-4D97-AF65-F5344CB8AC3E}">
        <p14:creationId xmlns:p14="http://schemas.microsoft.com/office/powerpoint/2010/main" val="134580262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 dirty="0"/>
              <a:t>Um cálice foi levantado, um pão entre nós partilhado. O povo comeu e bebeu e anunciou: o amor venceu! </a:t>
            </a:r>
          </a:p>
        </p:txBody>
      </p:sp>
    </p:spTree>
    <p:extLst>
      <p:ext uri="{BB962C8B-B14F-4D97-AF65-F5344CB8AC3E}">
        <p14:creationId xmlns:p14="http://schemas.microsoft.com/office/powerpoint/2010/main" val="359430298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i="1" dirty="0"/>
              <a:t>Ó Pai, Senhor Deus do céu e da terra, te louvo porque aos pequenos revelas segredos que aos sábios do mundo escondes, e aos gritos dos teus pequeninos respondes.</a:t>
            </a:r>
          </a:p>
        </p:txBody>
      </p:sp>
    </p:spTree>
    <p:extLst>
      <p:ext uri="{BB962C8B-B14F-4D97-AF65-F5344CB8AC3E}">
        <p14:creationId xmlns:p14="http://schemas.microsoft.com/office/powerpoint/2010/main" val="10375365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/>
              <a:t>Um cálice foi levantado, um pão entre nós partilhado. O povo comeu e bebeu e anunciou: o amor venceu! 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57011208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b="0" i="1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Ó gente, deixai vir a mim as crianças, Pois delas do Reino será a herança.</a:t>
            </a:r>
            <a:br>
              <a:rPr lang="pt-BR" i="1" dirty="0"/>
            </a:br>
            <a:r>
              <a:rPr lang="pt-BR" b="0" i="1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Quem não como elas o Reino acolher, Jamais, do Reino jamais há de ser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98129288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/>
              <a:t>Um cálice foi levantado, um pão entre nós partilhado. O povo comeu e bebeu e anunciou: o amor venceu! 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03868659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b="0" i="1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De vós quem ser o maior pretender, vá logo o mais pequenino acolher;</a:t>
            </a:r>
            <a:br>
              <a:rPr lang="pt-BR" i="1" dirty="0"/>
            </a:br>
            <a:r>
              <a:rPr lang="pt-BR" b="0" i="1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Pois só quem for dos demais servidor no Reino de Deus há de ser o maior.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250278957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 dirty="0"/>
              <a:t>Um cálice foi levantado, um pão entre nós partilhado. O povo comeu e bebeu e anunciou: o amor venceu! </a:t>
            </a:r>
          </a:p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238805345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b="0" i="1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Crianças, aos prados mais verdes correi! Ovelhas, dos pastos da vida comei! Jesus, Jesus Bom Pastor vos conhece,</a:t>
            </a:r>
            <a:br>
              <a:rPr lang="pt-BR" i="1" dirty="0"/>
            </a:br>
            <a:r>
              <a:rPr lang="pt-BR" b="0" i="1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e hoje seu corpo e seu sangue oferece.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341754973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 dirty="0"/>
              <a:t>Um cálice foi levantado, um pão entre nós partilhado. O povo comeu e bebeu e anunciou: o amor venceu! </a:t>
            </a:r>
          </a:p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30482044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124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sz="7200" b="1" i="1" dirty="0"/>
              <a:t>Vinde todos comer do manjar E do vinho mais fino provar.</a:t>
            </a:r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15207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b="1" i="1" dirty="0"/>
              <a:t>ORAÇÃO</a:t>
            </a:r>
          </a:p>
          <a:p>
            <a:pPr fontAlgn="b"/>
            <a:r>
              <a:rPr lang="pt-BR" sz="5400" b="1" i="1" dirty="0"/>
              <a:t> VOCACIONAL</a:t>
            </a:r>
          </a:p>
        </p:txBody>
      </p:sp>
    </p:spTree>
    <p:extLst>
      <p:ext uri="{BB962C8B-B14F-4D97-AF65-F5344CB8AC3E}">
        <p14:creationId xmlns:p14="http://schemas.microsoft.com/office/powerpoint/2010/main" val="398043646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1886" y="326571"/>
            <a:ext cx="8399417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Senhor, fonte de toda santidade, acendei em muitos jovens o desejo de seguir-vos na Ordem de Santo Agostinho, para terem conosco uma só alma e um só coração orientados para Deus. </a:t>
            </a:r>
          </a:p>
        </p:txBody>
      </p:sp>
    </p:spTree>
    <p:extLst>
      <p:ext uri="{BB962C8B-B14F-4D97-AF65-F5344CB8AC3E}">
        <p14:creationId xmlns:p14="http://schemas.microsoft.com/office/powerpoint/2010/main" val="1863520496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Necessitamos de profetas capazes de enxergar além, testemunhas generosas do Evangelho, apóstolos valentes a serviço dos homens e mulheres de hoje. </a:t>
            </a:r>
          </a:p>
        </p:txBody>
      </p:sp>
    </p:spTree>
    <p:extLst>
      <p:ext uri="{BB962C8B-B14F-4D97-AF65-F5344CB8AC3E}">
        <p14:creationId xmlns:p14="http://schemas.microsoft.com/office/powerpoint/2010/main" val="297202099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Por isso, Senhor, humildemente vos pedimos que nos abençoeis com numerosas e santas vocações; seiva nova, geradora de vida e motivo de esperança. </a:t>
            </a:r>
          </a:p>
        </p:txBody>
      </p:sp>
    </p:spTree>
    <p:extLst>
      <p:ext uri="{BB962C8B-B14F-4D97-AF65-F5344CB8AC3E}">
        <p14:creationId xmlns:p14="http://schemas.microsoft.com/office/powerpoint/2010/main" val="3982253054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Que o Espírito Santo nos acompanhe com sua luz e seu amor para que possamos viver nossa própria vocação com entusiasmo e autenticidade</a:t>
            </a:r>
          </a:p>
        </p:txBody>
      </p:sp>
    </p:spTree>
    <p:extLst>
      <p:ext uri="{BB962C8B-B14F-4D97-AF65-F5344CB8AC3E}">
        <p14:creationId xmlns:p14="http://schemas.microsoft.com/office/powerpoint/2010/main" val="3232287621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e assim mostremos a todos a beleza da Vida Religiosa Agostiniana. Amém.</a:t>
            </a:r>
          </a:p>
        </p:txBody>
      </p:sp>
    </p:spTree>
    <p:extLst>
      <p:ext uri="{BB962C8B-B14F-4D97-AF65-F5344CB8AC3E}">
        <p14:creationId xmlns:p14="http://schemas.microsoft.com/office/powerpoint/2010/main" val="250409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952" y="352696"/>
            <a:ext cx="8817428" cy="6230983"/>
          </a:xfrm>
        </p:spPr>
        <p:txBody>
          <a:bodyPr anchor="ctr">
            <a:noAutofit/>
          </a:bodyPr>
          <a:lstStyle/>
          <a:p>
            <a:r>
              <a:rPr lang="pt-BR" i="1" dirty="0"/>
              <a:t>"Dizei, pois, que o banquete está pronto E que tudo já está preparado!“ Mas, por mais que o Rei insistisse,</a:t>
            </a:r>
          </a:p>
          <a:p>
            <a:r>
              <a:rPr lang="pt-BR" i="1" dirty="0"/>
              <a:t>Não vieram os seus convidados.</a:t>
            </a:r>
          </a:p>
        </p:txBody>
      </p:sp>
    </p:spTree>
    <p:extLst>
      <p:ext uri="{BB962C8B-B14F-4D97-AF65-F5344CB8AC3E}">
        <p14:creationId xmlns:p14="http://schemas.microsoft.com/office/powerpoint/2010/main" val="3067675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sz="7200" b="1" i="1" dirty="0"/>
              <a:t>Vinde todos comer do manjar E do vinho mais fino provar.</a:t>
            </a:r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9647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acho">
  <a:themeElements>
    <a:clrScheme name="Amarelo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1379</TotalTime>
  <Words>1072</Words>
  <Application>Microsoft Office PowerPoint</Application>
  <PresentationFormat>Apresentação na tela (4:3)</PresentationFormat>
  <Paragraphs>74</Paragraphs>
  <Slides>75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5</vt:i4>
      </vt:variant>
      <vt:variant>
        <vt:lpstr>Títulos de slides</vt:lpstr>
      </vt:variant>
      <vt:variant>
        <vt:i4>75</vt:i4>
      </vt:variant>
    </vt:vector>
  </HeadingPairs>
  <TitlesOfParts>
    <vt:vector size="86" baseType="lpstr">
      <vt:lpstr>Arial</vt:lpstr>
      <vt:lpstr>Calibri</vt:lpstr>
      <vt:lpstr>Calibri Light</vt:lpstr>
      <vt:lpstr>Century Gothic</vt:lpstr>
      <vt:lpstr>Times New Roman</vt:lpstr>
      <vt:lpstr>Wingdings 3</vt:lpstr>
      <vt:lpstr>Tema do Office</vt:lpstr>
      <vt:lpstr>Office Theme</vt:lpstr>
      <vt:lpstr>1_Tema do Office</vt:lpstr>
      <vt:lpstr>2_Tema do Office</vt:lpstr>
      <vt:lpstr>Cacho</vt:lpstr>
      <vt:lpstr>Santíssimo Corpo e Sangue de Cristo 30/05/2024</vt:lpstr>
      <vt:lpstr>Refrão Orante</vt:lpstr>
      <vt:lpstr>Apresentação do PowerPoint</vt:lpstr>
      <vt:lpstr>Apresentação do PowerPoint</vt:lpstr>
      <vt:lpstr>Canto de Abertura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Sequência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Preces da Comunidade</vt:lpstr>
      <vt:lpstr>Apresentação do PowerPoint</vt:lpstr>
      <vt:lpstr>Preparação das Oferendas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Clara Passos</dc:creator>
  <cp:lastModifiedBy>edilene@PCR.LOCAL</cp:lastModifiedBy>
  <cp:revision>131</cp:revision>
  <dcterms:created xsi:type="dcterms:W3CDTF">2021-02-27T18:57:26Z</dcterms:created>
  <dcterms:modified xsi:type="dcterms:W3CDTF">2024-04-21T18:32:51Z</dcterms:modified>
</cp:coreProperties>
</file>