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76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471" r:id="rId25"/>
    <p:sldId id="470" r:id="rId26"/>
    <p:sldId id="557" r:id="rId27"/>
    <p:sldId id="389" r:id="rId28"/>
    <p:sldId id="339" r:id="rId29"/>
    <p:sldId id="512" r:id="rId30"/>
    <p:sldId id="531" r:id="rId31"/>
    <p:sldId id="524" r:id="rId32"/>
    <p:sldId id="530" r:id="rId33"/>
    <p:sldId id="529" r:id="rId34"/>
    <p:sldId id="528" r:id="rId35"/>
    <p:sldId id="527" r:id="rId36"/>
    <p:sldId id="526" r:id="rId37"/>
    <p:sldId id="525" r:id="rId38"/>
    <p:sldId id="532" r:id="rId39"/>
    <p:sldId id="536" r:id="rId40"/>
    <p:sldId id="535" r:id="rId41"/>
    <p:sldId id="534" r:id="rId42"/>
    <p:sldId id="533" r:id="rId43"/>
    <p:sldId id="538" r:id="rId44"/>
    <p:sldId id="545" r:id="rId45"/>
    <p:sldId id="544" r:id="rId46"/>
    <p:sldId id="554" r:id="rId47"/>
    <p:sldId id="553" r:id="rId48"/>
    <p:sldId id="552" r:id="rId49"/>
    <p:sldId id="551" r:id="rId50"/>
    <p:sldId id="550" r:id="rId51"/>
    <p:sldId id="549" r:id="rId52"/>
    <p:sldId id="555" r:id="rId53"/>
    <p:sldId id="353" r:id="rId54"/>
    <p:sldId id="477" r:id="rId55"/>
    <p:sldId id="480" r:id="rId56"/>
    <p:sldId id="481" r:id="rId57"/>
    <p:sldId id="482" r:id="rId58"/>
    <p:sldId id="483" r:id="rId59"/>
    <p:sldId id="484" r:id="rId6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5.xml"/><Relationship Id="rId61" Type="http://schemas.openxmlformats.org/officeDocument/2006/relationships/presProps" Target="presProp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63636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72638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38081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06258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09964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49689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267336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72290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82087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37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88350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22178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1014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770029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631650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522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21/04/2024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592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Santíssima </a:t>
            </a:r>
            <a:b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Trindade</a:t>
            </a:r>
            <a:b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26/05/2024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Glória! Glória à Trindade de Amor! Glória! Glória à Partilha total! Glória! Dá-nos tua luz, teu calor,</a:t>
            </a:r>
          </a:p>
          <a:p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 de nós teu sinal! Glória!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000" b="1" i="1" dirty="0"/>
              <a:t>Feliz o povo que o Senhor escolheu por sua herança.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Glória ao Pai, ao Filho e ao Espírito Divino</a:t>
            </a:r>
          </a:p>
          <a:p>
            <a:r>
              <a:rPr lang="pt-BR" i="1" dirty="0"/>
              <a:t>Ao Deus que é, que era e que vem, pelos séculos. Amém.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Mostrai-nos Senhor, o vosso Amor!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dirty="0"/>
              <a:t>Ó Trindade imensa e una,</a:t>
            </a:r>
          </a:p>
          <a:p>
            <a:r>
              <a:rPr lang="pt-BR" dirty="0"/>
              <a:t>vossa força tudo cria;</a:t>
            </a:r>
          </a:p>
          <a:p>
            <a:r>
              <a:rPr lang="pt-BR" dirty="0"/>
              <a:t>vossa mão que rege os tempos, antes deles existia.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7240" y="1147665"/>
            <a:ext cx="8556171" cy="549573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Senhor, tu és minha luz, meu Deus, clareia as minhas trevas. Senhor, meu Deus, clareia as minhas trevas.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Pai, da graça fonte viva,</a:t>
            </a:r>
          </a:p>
          <a:p>
            <a:r>
              <a:rPr lang="pt-BR" dirty="0"/>
              <a:t>Luz da glória de Deus Pai,</a:t>
            </a:r>
          </a:p>
          <a:p>
            <a:r>
              <a:rPr lang="pt-BR" dirty="0"/>
              <a:t>Santo Espírito da vida,</a:t>
            </a:r>
          </a:p>
          <a:p>
            <a:r>
              <a:rPr lang="pt-BR" dirty="0"/>
              <a:t>que nos amor os enlaçais.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Só por vós, Trindade Santa,</a:t>
            </a:r>
          </a:p>
          <a:p>
            <a:r>
              <a:rPr lang="pt-BR" dirty="0"/>
              <a:t>Suma origem, todo bem,</a:t>
            </a:r>
          </a:p>
          <a:p>
            <a:r>
              <a:rPr lang="pt-BR" dirty="0"/>
              <a:t>todo ser, toda beleza,</a:t>
            </a:r>
          </a:p>
          <a:p>
            <a:r>
              <a:rPr lang="pt-BR" dirty="0"/>
              <a:t>toda vida se mantém.</a:t>
            </a:r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Nós os filhos adotivos,</a:t>
            </a:r>
          </a:p>
          <a:p>
            <a:r>
              <a:rPr lang="pt-BR" dirty="0"/>
              <a:t>pela graça consagrados,</a:t>
            </a:r>
          </a:p>
          <a:p>
            <a:r>
              <a:rPr lang="pt-BR" dirty="0"/>
              <a:t>nos tornemos templos vivos, a vós sempre dedicados.</a:t>
            </a:r>
          </a:p>
        </p:txBody>
      </p:sp>
    </p:spTree>
    <p:extLst>
      <p:ext uri="{BB962C8B-B14F-4D97-AF65-F5344CB8AC3E}">
        <p14:creationId xmlns:p14="http://schemas.microsoft.com/office/powerpoint/2010/main" val="2396288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 </a:t>
            </a:r>
            <a:endParaRPr lang="pt-BR" sz="8800" dirty="0"/>
          </a:p>
          <a:p>
            <a:r>
              <a:rPr lang="pt-BR" sz="8800" b="1" i="1" dirty="0"/>
              <a:t>Todas as vezes que comemos deste pão e bebemos deste cálice, anunciamos, Senhor, a vossa morte, enquanto esperamos a vossa vinda!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</a:t>
            </a:r>
          </a:p>
          <a:p>
            <a:r>
              <a:rPr lang="pt-BR" sz="8800" b="1" i="1" dirty="0"/>
              <a:t>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 vos, ó Pai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Teu amor vai além da medida, se a medida é o meu próprio pensar.</a:t>
            </a:r>
          </a:p>
          <a:p>
            <a:r>
              <a:rPr lang="pt-BR" i="1" dirty="0"/>
              <a:t>O teu sonho é partilha e convida todo ser a saber partilhar.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Teu amor é de Pai e de Filho, sem limite, é de eterno vigor;</a:t>
            </a:r>
          </a:p>
          <a:p>
            <a:r>
              <a:rPr lang="pt-BR" b="1" i="1" dirty="0"/>
              <a:t>é de Espírito Santo teu brilho, é total Comunhão teu Amor!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i="1" dirty="0"/>
              <a:t>Teu Amor vai além da medida, se a medida é o que posso fazer.</a:t>
            </a:r>
          </a:p>
          <a:p>
            <a:r>
              <a:rPr lang="pt-BR" i="1" dirty="0"/>
              <a:t>O universo confirma que a vida é o sublime destino do ser!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Teu amor é de Pai e de Filho, sem limite, é de eterno vigor;</a:t>
            </a:r>
          </a:p>
          <a:p>
            <a:r>
              <a:rPr lang="pt-BR" b="1" i="1" dirty="0"/>
              <a:t>é de Espírito Santo teu brilho, é total Comunhão teu Amor!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Teu Amor vai além da medida, se a medida é o que posso dizer.</a:t>
            </a:r>
          </a:p>
          <a:p>
            <a:r>
              <a:rPr lang="pt-BR" i="1" dirty="0"/>
              <a:t>Minha voz é tão frágil, partida, só tua voz é que ensina a viver!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1" i="1" dirty="0"/>
              <a:t>Teu amor é de Pai e de Filho, sem limite, é de eterno vigor;</a:t>
            </a:r>
          </a:p>
          <a:p>
            <a:r>
              <a:rPr lang="pt-BR" b="1" i="1" dirty="0"/>
              <a:t>é de Espírito Santo teu brilho, é total Comunhão teu Amor!</a:t>
            </a:r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Teu Amor vai além da medida, se a medida é o que sei merecer.</a:t>
            </a:r>
          </a:p>
          <a:p>
            <a:r>
              <a:rPr lang="pt-BR" i="1" dirty="0"/>
              <a:t>Meu sustento, razão, minha lida só tuas mãos é que podem manter!</a:t>
            </a:r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Teu amor é de Pai e de Filho, sem limite, é de eterno vigor;</a:t>
            </a:r>
          </a:p>
          <a:p>
            <a:r>
              <a:rPr lang="pt-BR" b="1" i="1" dirty="0"/>
              <a:t>é de Espírito Santo teu brilho, é total Comunhão teu Amor!</a:t>
            </a:r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59" y="352696"/>
            <a:ext cx="8761445" cy="6230983"/>
          </a:xfrm>
        </p:spPr>
        <p:txBody>
          <a:bodyPr anchor="ctr">
            <a:noAutofit/>
          </a:bodyPr>
          <a:lstStyle/>
          <a:p>
            <a:r>
              <a:rPr lang="pt-BR" sz="5000" i="1" dirty="0"/>
              <a:t>Sabedoria infinita, rege e sustenta o Universo.</a:t>
            </a:r>
          </a:p>
          <a:p>
            <a:r>
              <a:rPr lang="pt-BR" sz="5000" i="1" dirty="0"/>
              <a:t>Sei que esta flor tão bonita e o mais distante e diverso</a:t>
            </a:r>
          </a:p>
          <a:p>
            <a:r>
              <a:rPr lang="pt-BR" sz="5000" i="1" dirty="0"/>
              <a:t>não foram feitos do nada: tudo nasceu desse Amor,</a:t>
            </a:r>
          </a:p>
          <a:p>
            <a:r>
              <a:rPr lang="pt-BR" sz="5000" i="1" dirty="0"/>
              <a:t>que se faz fonte e morada! Glória ao bom Deus, Criador!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Glória! Glória à Trindade de Amor! Glória! Glória à Partilha total! Glória! Dá-nos tua luz, teu calor,</a:t>
            </a:r>
          </a:p>
          <a:p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 de nós teu sinal! Glória!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604" y="352696"/>
            <a:ext cx="8724123" cy="6230983"/>
          </a:xfrm>
        </p:spPr>
        <p:txBody>
          <a:bodyPr anchor="ctr">
            <a:noAutofit/>
          </a:bodyPr>
          <a:lstStyle/>
          <a:p>
            <a:r>
              <a:rPr lang="pt-BR" sz="5500" i="1" dirty="0"/>
              <a:t>Misericórdia infinita mora no seio desta vida. Dentro da gente palpita uma vontade incontida de paraíso na Terra. Mas nossos passos e mãos</a:t>
            </a:r>
          </a:p>
          <a:p>
            <a:r>
              <a:rPr lang="pt-BR" sz="5500" i="1" dirty="0"/>
              <a:t>servem à paz ou à guerra. Deus é o Irmão entre irmãos!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Glória! Glória à Trindade de Amor! Glória! Glória à Partilha total! Glória! Dá-nos tua luz, teu calor,</a:t>
            </a:r>
          </a:p>
          <a:p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 de nós teu sinal! Glória!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i="1" dirty="0"/>
              <a:t>Uma Aliança infinita faz do pequeno o mais nobre.</a:t>
            </a:r>
          </a:p>
          <a:p>
            <a:r>
              <a:rPr lang="pt-BR" sz="5400" i="1" dirty="0"/>
              <a:t>Quem na esperança acredita, tome sua cruz, se desdobre,</a:t>
            </a:r>
          </a:p>
          <a:p>
            <a:r>
              <a:rPr lang="pt-BR" sz="5400" i="1" dirty="0"/>
              <a:t>plante sem medo o futuro. Deus quer a paz, quer o bem</a:t>
            </a:r>
          </a:p>
          <a:p>
            <a:r>
              <a:rPr lang="pt-BR" sz="5400" i="1" dirty="0"/>
              <a:t>e tem o rumo seguro. Ó Santo Espírito, vem!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859</Words>
  <Application>Microsoft Office PowerPoint</Application>
  <PresentationFormat>Apresentação na tela (4:3)</PresentationFormat>
  <Paragraphs>81</Paragraphs>
  <Slides>55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55</vt:i4>
      </vt:variant>
    </vt:vector>
  </HeadingPairs>
  <TitlesOfParts>
    <vt:vector size="66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Office Theme</vt:lpstr>
      <vt:lpstr>1_Tema do Office</vt:lpstr>
      <vt:lpstr>2_Tema do Office</vt:lpstr>
      <vt:lpstr>Cacho</vt:lpstr>
      <vt:lpstr>Santíssima  Trindade 26/05/2024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130</cp:revision>
  <dcterms:created xsi:type="dcterms:W3CDTF">2021-02-27T18:57:26Z</dcterms:created>
  <dcterms:modified xsi:type="dcterms:W3CDTF">2024-04-21T17:34:34Z</dcterms:modified>
</cp:coreProperties>
</file>